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06" r:id="rId3"/>
    <p:sldId id="307" r:id="rId4"/>
    <p:sldId id="265" r:id="rId5"/>
    <p:sldId id="297" r:id="rId6"/>
    <p:sldId id="278" r:id="rId7"/>
    <p:sldId id="308" r:id="rId8"/>
    <p:sldId id="311" r:id="rId9"/>
    <p:sldId id="302" r:id="rId10"/>
    <p:sldId id="299" r:id="rId11"/>
    <p:sldId id="288" r:id="rId12"/>
    <p:sldId id="264" r:id="rId13"/>
    <p:sldId id="305" r:id="rId14"/>
    <p:sldId id="309" r:id="rId15"/>
    <p:sldId id="271" r:id="rId16"/>
    <p:sldId id="298" r:id="rId17"/>
    <p:sldId id="283" r:id="rId18"/>
    <p:sldId id="281" r:id="rId19"/>
    <p:sldId id="282" r:id="rId20"/>
    <p:sldId id="310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enaway, Gemma" initials="G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A8F"/>
    <a:srgbClr val="009AC7"/>
    <a:srgbClr val="002B5C"/>
    <a:srgbClr val="B8BC9B"/>
    <a:srgbClr val="878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78" autoAdjust="0"/>
  </p:normalViewPr>
  <p:slideViewPr>
    <p:cSldViewPr>
      <p:cViewPr>
        <p:scale>
          <a:sx n="70" d="100"/>
          <a:sy n="70" d="100"/>
        </p:scale>
        <p:origin x="-1764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Local</a:t>
            </a:r>
            <a:r>
              <a:rPr lang="en-US" sz="1600" baseline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  <a:endParaRPr lang="en-US" sz="1600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764439435417497"/>
          <c:y val="4.85015553827352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134127433358711E-2"/>
          <c:y val="0.29743570158871235"/>
          <c:w val="0.6316336380690224"/>
          <c:h val="0.653579810576602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Suppliers</c:v>
                </c:pt>
              </c:strCache>
            </c:strRef>
          </c:tx>
          <c:spPr>
            <a:solidFill>
              <a:srgbClr val="002B5C"/>
            </a:solidFill>
          </c:spPr>
          <c:dPt>
            <c:idx val="1"/>
            <c:bubble3D val="0"/>
            <c:spPr>
              <a:solidFill>
                <a:srgbClr val="878A8F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 algn="ctr">
                    <a:defRPr lang="en-AU" sz="1400" b="1" i="0" u="none" strike="noStrike" kern="1200" baseline="0">
                      <a:solidFill>
                        <a:prstClr val="white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Local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0.25719999999999998</c:v>
                </c:pt>
                <c:pt idx="1">
                  <c:v>0.74280000000000002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004463834851536"/>
          <c:y val="0.7732435979335629"/>
          <c:w val="0.23473181592922016"/>
          <c:h val="0.18945256082657483"/>
        </c:manualLayout>
      </c:layout>
      <c:overlay val="0"/>
      <c:txPr>
        <a:bodyPr/>
        <a:lstStyle/>
        <a:p>
          <a:pPr>
            <a:defRPr sz="140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AU" sz="1600" b="1" i="0" u="none" strike="noStrike" kern="1200" baseline="0">
                <a:solidFill>
                  <a:srgbClr val="002B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sz="1600" b="1" i="0" u="none" strike="noStrike" kern="1200" baseline="0" dirty="0" smtClean="0">
                <a:solidFill>
                  <a:srgbClr val="002B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Percentage </a:t>
            </a:r>
            <a:br>
              <a:rPr lang="en-AU" sz="1600" b="1" i="0" u="none" strike="noStrike" kern="1200" baseline="0" dirty="0" smtClean="0">
                <a:solidFill>
                  <a:srgbClr val="002B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AU" sz="1600" b="1" i="0" u="none" strike="noStrike" kern="1200" baseline="0" dirty="0" smtClean="0">
                <a:solidFill>
                  <a:srgbClr val="002B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</a:t>
            </a:r>
            <a:r>
              <a:rPr lang="en-AU" sz="1600" b="1" i="0" u="none" strike="noStrike" kern="1200" baseline="0" dirty="0">
                <a:solidFill>
                  <a:srgbClr val="002B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Purchase Orders</a:t>
            </a:r>
          </a:p>
        </c:rich>
      </c:tx>
      <c:layout>
        <c:manualLayout>
          <c:xMode val="edge"/>
          <c:yMode val="edge"/>
          <c:x val="0.17936829039184113"/>
          <c:y val="2.64583333333333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212023617820723E-2"/>
          <c:y val="0.27108576388888889"/>
          <c:w val="0.64600308641975313"/>
          <c:h val="0.668613194444444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Average Number of Purchase Orders</c:v>
                </c:pt>
              </c:strCache>
            </c:strRef>
          </c:tx>
          <c:spPr>
            <a:solidFill>
              <a:srgbClr val="002B5C"/>
            </a:solidFill>
          </c:spPr>
          <c:dPt>
            <c:idx val="1"/>
            <c:bubble3D val="0"/>
            <c:spPr>
              <a:solidFill>
                <a:srgbClr val="878A8F"/>
              </a:solidFill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 algn="ctr">
                  <a:defRPr lang="en-AU" sz="1400" b="1" i="0" u="none" strike="noStrike" kern="1200" baseline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Local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0.30919999999999997</c:v>
                </c:pt>
                <c:pt idx="1">
                  <c:v>0.69079999999999997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097792538915728"/>
          <c:y val="0.7489038194444444"/>
          <c:w val="0.23470008051529789"/>
          <c:h val="0.18947361111111111"/>
        </c:manualLayout>
      </c:layout>
      <c:overlay val="0"/>
      <c:txPr>
        <a:bodyPr/>
        <a:lstStyle/>
        <a:p>
          <a:pPr>
            <a:defRPr lang="en-AU" sz="1400" b="0" i="0" u="none" strike="noStrike" kern="1200" baseline="0">
              <a:solidFill>
                <a:srgbClr val="002B5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600" b="1" i="0" u="none" strike="noStrike" kern="1200" baseline="0">
                <a:solidFill>
                  <a:srgbClr val="002B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i="0" u="none" strike="noStrike" kern="1200" baseline="0" dirty="0" smtClean="0">
                <a:solidFill>
                  <a:srgbClr val="002B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Percentage of Value </a:t>
            </a:r>
            <a:br>
              <a:rPr lang="en-US" sz="1600" b="1" i="0" u="none" strike="noStrike" kern="1200" baseline="0" dirty="0" smtClean="0">
                <a:solidFill>
                  <a:srgbClr val="002B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600" b="1" i="0" u="none" strike="noStrike" kern="1200" baseline="0" dirty="0" smtClean="0">
                <a:solidFill>
                  <a:srgbClr val="002B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Orders</a:t>
            </a:r>
            <a:endParaRPr lang="en-US" sz="1600" b="1" i="0" u="none" strike="noStrike" kern="1200" baseline="0" dirty="0">
              <a:solidFill>
                <a:srgbClr val="002B5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550389157273217"/>
          <c:y val="2.204861111111111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2B5C"/>
            </a:solidFill>
          </c:spPr>
          <c:dPt>
            <c:idx val="1"/>
            <c:bubble3D val="0"/>
            <c:spPr>
              <a:solidFill>
                <a:srgbClr val="878A8F"/>
              </a:solidFill>
            </c:spPr>
          </c:dPt>
          <c:dLbls>
            <c:dLbl>
              <c:idx val="0"/>
              <c:layout>
                <c:manualLayout>
                  <c:x val="-0.1720283145464305"/>
                  <c:y val="0.182067013888888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 algn="ctr">
                  <a:defRPr lang="en-AU" sz="1400" b="1" i="0" u="none" strike="noStrike" kern="1200" baseline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Local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0.20499999999999999</c:v>
                </c:pt>
                <c:pt idx="1">
                  <c:v>0.79500000000000004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121511003757378"/>
          <c:y val="0.34749583333333334"/>
          <c:w val="0.23470008051529789"/>
          <c:h val="0.18947361111111111"/>
        </c:manualLayout>
      </c:layout>
      <c:overlay val="0"/>
      <c:txPr>
        <a:bodyPr/>
        <a:lstStyle/>
        <a:p>
          <a:pPr>
            <a:defRPr lang="en-AU" sz="1400" b="0" i="0" u="none" strike="noStrike" kern="1200" baseline="0">
              <a:solidFill>
                <a:srgbClr val="002B5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89173-C224-43E4-AEBE-036D81D06992}" type="datetimeFigureOut">
              <a:rPr lang="en-AU" smtClean="0"/>
              <a:t>09/03/2017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53F6-8459-4332-9AA7-B3FD42ED67F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9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65B0A-F88C-455E-9358-5CCF05DEFB36}" type="datetimeFigureOut">
              <a:rPr lang="en-AU" smtClean="0"/>
              <a:t>09/03/2017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4BA2E-5D41-4F65-BCA2-4FD3DD6B8ED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074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BA2E-5D41-4F65-BCA2-4FD3DD6B8ED4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283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BA2E-5D41-4F65-BCA2-4FD3DD6B8ED4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0322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BA2E-5D41-4F65-BCA2-4FD3DD6B8ED4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5766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BA2E-5D41-4F65-BCA2-4FD3DD6B8ED4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622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8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There are four general phases of a supplier selection process</a:t>
            </a:r>
            <a:r>
              <a:rPr lang="en-AU" baseline="0" dirty="0" smtClean="0"/>
              <a:t> (talk through).</a:t>
            </a:r>
          </a:p>
          <a:p>
            <a:endParaRPr lang="en-AU" baseline="0" dirty="0" smtClean="0"/>
          </a:p>
          <a:p>
            <a:r>
              <a:rPr lang="en-AU" baseline="0" dirty="0" smtClean="0"/>
              <a:t>We’ll be providing an overview of each of these steps in this module.</a:t>
            </a:r>
          </a:p>
          <a:p>
            <a:endParaRPr lang="en-AU" baseline="0" dirty="0" smtClean="0"/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75917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8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210" indent="-171210">
              <a:buFontTx/>
              <a:buChar char="-"/>
              <a:defRPr/>
            </a:pPr>
            <a:r>
              <a:rPr lang="en-AU" sz="1000" dirty="0"/>
              <a:t>Total Cost of Ownership – principle that refers to understanding the total cost, including acquisition plus all other costs associated with possessing the good/service acquired.</a:t>
            </a:r>
          </a:p>
          <a:p>
            <a:pPr marL="171210" indent="-171210">
              <a:buFontTx/>
              <a:buChar char="-"/>
              <a:defRPr/>
            </a:pPr>
            <a:r>
              <a:rPr lang="en-AU" sz="1000" dirty="0"/>
              <a:t>Technical merits – meets the prescribed need.</a:t>
            </a:r>
          </a:p>
          <a:p>
            <a:pPr marL="171210" indent="-171210">
              <a:buFontTx/>
              <a:buChar char="-"/>
              <a:defRPr/>
            </a:pPr>
            <a:r>
              <a:rPr lang="en-AU" sz="1000" dirty="0"/>
              <a:t>Contractual Compliance – demonstrated agreement with contractual framework</a:t>
            </a:r>
          </a:p>
          <a:p>
            <a:pPr marL="171210" indent="-171210">
              <a:buFontTx/>
              <a:buChar char="-"/>
              <a:defRPr/>
            </a:pPr>
            <a:r>
              <a:rPr lang="en-AU" sz="1000" dirty="0"/>
              <a:t>Financial viability / capacity to supply – ability to service the contract</a:t>
            </a:r>
          </a:p>
          <a:p>
            <a:pPr marL="171210" indent="-171210">
              <a:buFontTx/>
              <a:buChar char="-"/>
              <a:defRPr/>
            </a:pPr>
            <a:r>
              <a:rPr lang="en-AU" sz="1000" dirty="0"/>
              <a:t>Strong element of competition – competitive tension leads to better value outcomes</a:t>
            </a:r>
          </a:p>
          <a:p>
            <a:pPr marL="171210" indent="-171210">
              <a:buFontTx/>
              <a:buChar char="-"/>
              <a:defRPr/>
            </a:pPr>
            <a:r>
              <a:rPr lang="en-AU" sz="1000" dirty="0"/>
              <a:t>Safety – does the proposal satisfy City’s safety requirements?  Is an adequate safety management system in place?  Does the bidder come with a good track record in managing safety?</a:t>
            </a:r>
          </a:p>
          <a:p>
            <a:pPr marL="171210" indent="-171210">
              <a:buFontTx/>
              <a:buChar char="-"/>
              <a:defRPr/>
            </a:pPr>
            <a:r>
              <a:rPr lang="en-AU" sz="1000" dirty="0"/>
              <a:t>Sustainable objectives – does the product / service meet triple bottom line objectives? Note – pre-requisite versus consideration.</a:t>
            </a:r>
          </a:p>
          <a:p>
            <a:pPr marL="171210" indent="-171210">
              <a:buFontTx/>
              <a:buChar char="-"/>
              <a:defRPr/>
            </a:pPr>
            <a:r>
              <a:rPr lang="en-AU" sz="1000" dirty="0"/>
              <a:t>Local Business Opportunities – particularly relevant for LG – does buying from the supplier contribute to stimulating the local economy?</a:t>
            </a:r>
          </a:p>
        </p:txBody>
      </p:sp>
    </p:spTree>
    <p:extLst>
      <p:ext uri="{BB962C8B-B14F-4D97-AF65-F5344CB8AC3E}">
        <p14:creationId xmlns:p14="http://schemas.microsoft.com/office/powerpoint/2010/main" val="2052225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BA2E-5D41-4F65-BCA2-4FD3DD6B8ED4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7669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BA2E-5D41-4F65-BCA2-4FD3DD6B8ED4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6216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BA2E-5D41-4F65-BCA2-4FD3DD6B8ED4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1184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BA2E-5D41-4F65-BCA2-4FD3DD6B8ED4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9154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BA2E-5D41-4F65-BCA2-4FD3DD6B8ED4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166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BA2E-5D41-4F65-BCA2-4FD3DD6B8ED4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7669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270" indent="-161270">
              <a:buFont typeface="Arial" panose="020B0604020202020204" pitchFamily="34" charset="0"/>
              <a:buChar char="•"/>
            </a:pPr>
            <a:r>
              <a:rPr lang="en-AU" b="1" dirty="0" smtClean="0"/>
              <a:t>Best wishes to all for the festive season!</a:t>
            </a:r>
          </a:p>
        </p:txBody>
      </p:sp>
    </p:spTree>
    <p:extLst>
      <p:ext uri="{BB962C8B-B14F-4D97-AF65-F5344CB8AC3E}">
        <p14:creationId xmlns:p14="http://schemas.microsoft.com/office/powerpoint/2010/main" val="105089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1127125"/>
            <a:ext cx="4052888" cy="3041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>
                <a:latin typeface="+mn-lt"/>
              </a:rPr>
              <a:t>The numbers speak for themselves - we are a busy </a:t>
            </a:r>
            <a:r>
              <a:rPr lang="en-AU" dirty="0" smtClean="0"/>
              <a:t>Council in terms of procurement activities and find ourselves under constant scrutiny in terms of potential for fraud and misconduct from an audit  perspective</a:t>
            </a:r>
          </a:p>
          <a:p>
            <a:endParaRPr lang="en-AU" dirty="0" smtClean="0"/>
          </a:p>
          <a:p>
            <a:r>
              <a:rPr lang="en-AU" baseline="0" dirty="0" smtClean="0">
                <a:latin typeface="+mn-lt"/>
              </a:rPr>
              <a:t>There is definitely scope for further analysis</a:t>
            </a:r>
            <a:r>
              <a:rPr lang="en-AU" dirty="0" smtClean="0">
                <a:latin typeface="+mn-lt"/>
              </a:rPr>
              <a:t> of the spend </a:t>
            </a:r>
          </a:p>
          <a:p>
            <a:endParaRPr lang="en-AU" baseline="0" dirty="0"/>
          </a:p>
          <a:p>
            <a:r>
              <a:rPr lang="en-AU" dirty="0" smtClean="0">
                <a:latin typeface="+mn-lt"/>
              </a:rPr>
              <a:t>And to develop a more strategic focus to cost savings and improvement in procurement practice</a:t>
            </a:r>
          </a:p>
          <a:p>
            <a:endParaRPr lang="en-AU" dirty="0"/>
          </a:p>
          <a:p>
            <a:r>
              <a:rPr lang="en-AU" baseline="0" dirty="0" smtClean="0">
                <a:latin typeface="+mn-lt"/>
              </a:rPr>
              <a:t>Procurement</a:t>
            </a:r>
            <a:r>
              <a:rPr lang="en-AU" dirty="0" smtClean="0">
                <a:latin typeface="+mn-lt"/>
              </a:rPr>
              <a:t> can absolutely be  an active contributor to bottom line savings and enhance the supp</a:t>
            </a:r>
            <a:r>
              <a:rPr lang="en-AU" dirty="0" smtClean="0"/>
              <a:t>lier relationships</a:t>
            </a:r>
            <a:endParaRPr lang="en-AU" dirty="0" smtClean="0">
              <a:latin typeface="+mn-lt"/>
            </a:endParaRPr>
          </a:p>
          <a:p>
            <a:endParaRPr lang="en-AU" baseline="0" dirty="0"/>
          </a:p>
          <a:p>
            <a:r>
              <a:rPr lang="en-AU" dirty="0" smtClean="0">
                <a:latin typeface="+mn-lt"/>
              </a:rPr>
              <a:t>Having said that the focus is  very much on continuing education and training given the volume of activity occurring and the degree of competency generally</a:t>
            </a:r>
            <a:endParaRPr lang="en-AU" baseline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09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BA2E-5D41-4F65-BCA2-4FD3DD6B8ED4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576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BA2E-5D41-4F65-BCA2-4FD3DD6B8ED4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725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BA2E-5D41-4F65-BCA2-4FD3DD6B8ED4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5245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8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sz="1000" dirty="0"/>
              <a:t>City has a responsibility and a policy requirement to incorporate considerations for better sustainable outcomes when undertaking procurement.</a:t>
            </a:r>
          </a:p>
          <a:p>
            <a:pPr>
              <a:defRPr/>
            </a:pPr>
            <a:endParaRPr lang="en-AU" sz="1000" dirty="0"/>
          </a:p>
          <a:p>
            <a:pPr>
              <a:defRPr/>
            </a:pPr>
            <a:r>
              <a:rPr lang="en-AU" sz="1000" dirty="0"/>
              <a:t>This includes:</a:t>
            </a:r>
          </a:p>
          <a:p>
            <a:pPr marL="606489" lvl="1" indent="-165406">
              <a:buFont typeface="Arial" panose="020B0604020202020204" pitchFamily="34" charset="0"/>
              <a:buChar char="•"/>
              <a:defRPr/>
            </a:pPr>
            <a:r>
              <a:rPr lang="en-AU" sz="1000" dirty="0"/>
              <a:t>Buying from WA Disability Enterprises (next slide talks in more detail)</a:t>
            </a:r>
          </a:p>
          <a:p>
            <a:pPr marL="606489" lvl="1" indent="-165406">
              <a:buFont typeface="Arial" panose="020B0604020202020204" pitchFamily="34" charset="0"/>
              <a:buChar char="•"/>
              <a:defRPr/>
            </a:pPr>
            <a:r>
              <a:rPr lang="en-AU" sz="1000" dirty="0"/>
              <a:t>Buying from aboriginal businesses</a:t>
            </a:r>
          </a:p>
          <a:p>
            <a:pPr marL="606489" lvl="1" indent="-165406">
              <a:buFont typeface="Arial" panose="020B0604020202020204" pitchFamily="34" charset="0"/>
              <a:buChar char="•"/>
              <a:defRPr/>
            </a:pPr>
            <a:r>
              <a:rPr lang="en-AU" sz="1000" dirty="0"/>
              <a:t>Buying from social enterprises</a:t>
            </a:r>
          </a:p>
          <a:p>
            <a:pPr marL="606489" lvl="1" indent="-165406">
              <a:buFont typeface="Arial" panose="020B0604020202020204" pitchFamily="34" charset="0"/>
              <a:buChar char="•"/>
              <a:defRPr/>
            </a:pPr>
            <a:r>
              <a:rPr lang="en-AU" sz="1000" dirty="0"/>
              <a:t>Buying locally</a:t>
            </a:r>
          </a:p>
        </p:txBody>
      </p:sp>
    </p:spTree>
    <p:extLst>
      <p:ext uri="{BB962C8B-B14F-4D97-AF65-F5344CB8AC3E}">
        <p14:creationId xmlns:p14="http://schemas.microsoft.com/office/powerpoint/2010/main" val="294937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4BA2E-5D41-4F65-BCA2-4FD3DD6B8ED4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5139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8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120">
              <a:defRPr/>
            </a:pPr>
            <a:r>
              <a:rPr lang="en-AU" b="1" baseline="0" dirty="0" smtClean="0">
                <a:latin typeface="+mn-lt"/>
              </a:rPr>
              <a:t>Ask the Audience: </a:t>
            </a:r>
            <a:r>
              <a:rPr lang="en-AU" baseline="0" dirty="0" smtClean="0">
                <a:latin typeface="+mn-lt"/>
              </a:rPr>
              <a:t> What does the supplier look for in a supply partner, such as the City of Wanneroo?  What do you think they are saying about the City?</a:t>
            </a:r>
          </a:p>
        </p:txBody>
      </p:sp>
    </p:spTree>
    <p:extLst>
      <p:ext uri="{BB962C8B-B14F-4D97-AF65-F5344CB8AC3E}">
        <p14:creationId xmlns:p14="http://schemas.microsoft.com/office/powerpoint/2010/main" val="250815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E4F5-BD2A-4665-8DAE-15E216876342}" type="datetimeFigureOut">
              <a:rPr lang="en-AU" smtClean="0"/>
              <a:t>09/03/2017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6F91-778B-4655-BCC5-A6B63EBE925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78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E4F5-BD2A-4665-8DAE-15E216876342}" type="datetimeFigureOut">
              <a:rPr lang="en-AU" smtClean="0"/>
              <a:t>09/03/2017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6F91-778B-4655-BCC5-A6B63EBE925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27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E4F5-BD2A-4665-8DAE-15E216876342}" type="datetimeFigureOut">
              <a:rPr lang="en-AU" smtClean="0"/>
              <a:t>09/03/2017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6F91-778B-4655-BCC5-A6B63EBE925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471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E4F5-BD2A-4665-8DAE-15E216876342}" type="datetimeFigureOut">
              <a:rPr lang="en-AU" smtClean="0"/>
              <a:t>09/03/2017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6F91-778B-4655-BCC5-A6B63EBE925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753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E4F5-BD2A-4665-8DAE-15E216876342}" type="datetimeFigureOut">
              <a:rPr lang="en-AU" smtClean="0"/>
              <a:t>09/03/2017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6F91-778B-4655-BCC5-A6B63EBE925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589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E4F5-BD2A-4665-8DAE-15E216876342}" type="datetimeFigureOut">
              <a:rPr lang="en-AU" smtClean="0"/>
              <a:t>09/03/2017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6F91-778B-4655-BCC5-A6B63EBE925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759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E4F5-BD2A-4665-8DAE-15E216876342}" type="datetimeFigureOut">
              <a:rPr lang="en-AU" smtClean="0"/>
              <a:t>09/03/2017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6F91-778B-4655-BCC5-A6B63EBE925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629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E4F5-BD2A-4665-8DAE-15E216876342}" type="datetimeFigureOut">
              <a:rPr lang="en-AU" smtClean="0"/>
              <a:t>09/03/2017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6F91-778B-4655-BCC5-A6B63EBE925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783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E4F5-BD2A-4665-8DAE-15E216876342}" type="datetimeFigureOut">
              <a:rPr lang="en-AU" smtClean="0"/>
              <a:t>09/03/2017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6F91-778B-4655-BCC5-A6B63EBE925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818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E4F5-BD2A-4665-8DAE-15E216876342}" type="datetimeFigureOut">
              <a:rPr lang="en-AU" smtClean="0"/>
              <a:t>09/03/2017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6F91-778B-4655-BCC5-A6B63EBE925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031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E4F5-BD2A-4665-8DAE-15E216876342}" type="datetimeFigureOut">
              <a:rPr lang="en-AU" smtClean="0"/>
              <a:t>09/03/2017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6F91-778B-4655-BCC5-A6B63EBE925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48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EE4F5-BD2A-4665-8DAE-15E216876342}" type="datetimeFigureOut">
              <a:rPr lang="en-AU" smtClean="0"/>
              <a:t>09/03/2017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76F91-778B-4655-BCC5-A6B63EBE925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832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nneroo.wa.gov.a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Contracts_purchasing@wanneroo.wa.gov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7"/>
          <a:stretch/>
        </p:blipFill>
        <p:spPr>
          <a:xfrm>
            <a:off x="0" y="0"/>
            <a:ext cx="9144000" cy="47971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797152"/>
            <a:ext cx="9143999" cy="206084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4941168"/>
            <a:ext cx="7886700" cy="92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Business with the City </a:t>
            </a:r>
            <a:endParaRPr lang="en-AU" sz="30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069" y="595102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Best</a:t>
            </a:r>
          </a:p>
          <a:p>
            <a:r>
              <a:rPr lang="en-AU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Contracts &amp; Procurement, 7 March 2017</a:t>
            </a:r>
            <a:endParaRPr lang="en-AU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1" y="367856"/>
            <a:ext cx="2901702" cy="783338"/>
          </a:xfrm>
          <a:prstGeom prst="rect">
            <a:avLst/>
          </a:prstGeom>
        </p:spPr>
      </p:pic>
      <p:pic>
        <p:nvPicPr>
          <p:cNvPr id="14" name="Picture 13" descr="Tre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953" y="2862461"/>
            <a:ext cx="2394832" cy="1656000"/>
          </a:xfrm>
          <a:prstGeom prst="rect">
            <a:avLst/>
          </a:prstGeom>
        </p:spPr>
      </p:pic>
      <p:pic>
        <p:nvPicPr>
          <p:cNvPr id="18" name="Picture 17" descr="Sign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5441" y="2862461"/>
            <a:ext cx="2394831" cy="1656000"/>
          </a:xfrm>
          <a:prstGeom prst="rect">
            <a:avLst/>
          </a:prstGeom>
        </p:spPr>
      </p:pic>
      <p:pic>
        <p:nvPicPr>
          <p:cNvPr id="19" name="Picture 18" descr="Hous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2862461"/>
            <a:ext cx="1656000" cy="165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52" y="2862461"/>
            <a:ext cx="2434156" cy="16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386011" y="11757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spc="10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spc="0" dirty="0" smtClean="0">
                <a:solidFill>
                  <a:schemeClr val="bg1"/>
                </a:solidFill>
              </a:rPr>
              <a:t>Why Do Business with the City?</a:t>
            </a:r>
            <a:endParaRPr lang="en-AU" sz="2800" spc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2103" y="90379"/>
            <a:ext cx="7886700" cy="92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Supplier Procurement Profile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7853"/>
            <a:ext cx="2309796" cy="623548"/>
          </a:xfrm>
          <a:prstGeom prst="rect">
            <a:avLst/>
          </a:prstGeom>
        </p:spPr>
      </p:pic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601950372"/>
              </p:ext>
            </p:extLst>
          </p:nvPr>
        </p:nvGraphicFramePr>
        <p:xfrm>
          <a:off x="107504" y="2204864"/>
          <a:ext cx="298039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Rectangle 30"/>
          <p:cNvSpPr/>
          <p:nvPr/>
        </p:nvSpPr>
        <p:spPr>
          <a:xfrm>
            <a:off x="463833" y="1266316"/>
            <a:ext cx="857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6 monthly procurement profile</a:t>
            </a:r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2734791915"/>
              </p:ext>
            </p:extLst>
          </p:nvPr>
        </p:nvGraphicFramePr>
        <p:xfrm>
          <a:off x="2915816" y="2276872"/>
          <a:ext cx="298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3912900720"/>
              </p:ext>
            </p:extLst>
          </p:nvPr>
        </p:nvGraphicFramePr>
        <p:xfrm>
          <a:off x="6039518" y="2348880"/>
          <a:ext cx="298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833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11757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spc="10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spc="0" dirty="0" smtClean="0">
                <a:solidFill>
                  <a:schemeClr val="bg1"/>
                </a:solidFill>
              </a:rPr>
              <a:t>Procurement Rules and Regulations </a:t>
            </a:r>
            <a:endParaRPr lang="en-AU" sz="2800" spc="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340768"/>
            <a:ext cx="7499176" cy="3503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ts val="1200"/>
              </a:spcAft>
              <a:buFontTx/>
              <a:buChar char="•"/>
            </a:pP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Government Act 1995 and the (Functions </a:t>
            </a:r>
            <a:b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General) Regulations 1996</a:t>
            </a:r>
          </a:p>
          <a:p>
            <a:pPr>
              <a:spcAft>
                <a:spcPts val="1200"/>
              </a:spcAft>
            </a:pPr>
            <a:r>
              <a:rPr lang="en-AU" sz="20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City’s Purchasing Policy </a:t>
            </a:r>
          </a:p>
          <a:p>
            <a:pPr>
              <a:spcAft>
                <a:spcPts val="1200"/>
              </a:spcAft>
            </a:pPr>
            <a:r>
              <a:rPr lang="en-AU" sz="20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Business Ethics</a:t>
            </a:r>
          </a:p>
          <a:p>
            <a:pPr>
              <a:spcAft>
                <a:spcPts val="1200"/>
              </a:spcAft>
            </a:pPr>
            <a:r>
              <a:rPr lang="en-AU" sz="20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Delegations of Authority </a:t>
            </a:r>
            <a:br>
              <a:rPr lang="en-AU" sz="20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Council, CEO and Others</a:t>
            </a:r>
          </a:p>
          <a:p>
            <a:pPr>
              <a:spcAft>
                <a:spcPts val="1200"/>
              </a:spcAft>
            </a:pPr>
            <a:r>
              <a:rPr lang="en-AU" sz="20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Procedures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 smtClean="0"/>
          </a:p>
          <a:p>
            <a:endParaRPr lang="en-AU" dirty="0"/>
          </a:p>
        </p:txBody>
      </p:sp>
      <p:grpSp>
        <p:nvGrpSpPr>
          <p:cNvPr id="3" name="Group 2"/>
          <p:cNvGrpSpPr/>
          <p:nvPr/>
        </p:nvGrpSpPr>
        <p:grpSpPr>
          <a:xfrm>
            <a:off x="2983188" y="2639131"/>
            <a:ext cx="5909292" cy="3958221"/>
            <a:chOff x="2921364" y="2383153"/>
            <a:chExt cx="5909292" cy="3958221"/>
          </a:xfrm>
        </p:grpSpPr>
        <p:grpSp>
          <p:nvGrpSpPr>
            <p:cNvPr id="2" name="Group 1"/>
            <p:cNvGrpSpPr/>
            <p:nvPr/>
          </p:nvGrpSpPr>
          <p:grpSpPr>
            <a:xfrm>
              <a:off x="2921364" y="2383153"/>
              <a:ext cx="5909292" cy="3958221"/>
              <a:chOff x="2921364" y="2383153"/>
              <a:chExt cx="5909292" cy="3958221"/>
            </a:xfrm>
          </p:grpSpPr>
          <p:cxnSp>
            <p:nvCxnSpPr>
              <p:cNvPr id="20" name="Straight Connector 19"/>
              <p:cNvCxnSpPr>
                <a:stCxn id="7" idx="0"/>
                <a:endCxn id="19" idx="4"/>
              </p:cNvCxnSpPr>
              <p:nvPr/>
            </p:nvCxnSpPr>
            <p:spPr>
              <a:xfrm flipH="1" flipV="1">
                <a:off x="4959190" y="3903893"/>
                <a:ext cx="719" cy="771141"/>
              </a:xfrm>
              <a:prstGeom prst="line">
                <a:avLst/>
              </a:prstGeom>
              <a:ln w="28575">
                <a:solidFill>
                  <a:srgbClr val="009AC7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4435447" y="4675034"/>
                <a:ext cx="1048924" cy="1048924"/>
              </a:xfrm>
              <a:prstGeom prst="ellipse">
                <a:avLst/>
              </a:prstGeom>
              <a:noFill/>
              <a:ln w="57150">
                <a:solidFill>
                  <a:srgbClr val="009A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921364" y="5433910"/>
                <a:ext cx="735972" cy="735972"/>
              </a:xfrm>
              <a:prstGeom prst="ellipse">
                <a:avLst/>
              </a:prstGeom>
              <a:solidFill>
                <a:srgbClr val="009AC7"/>
              </a:solidFill>
              <a:ln w="34925">
                <a:solidFill>
                  <a:srgbClr val="009A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268340" y="5661248"/>
                <a:ext cx="656376" cy="656376"/>
              </a:xfrm>
              <a:prstGeom prst="ellipse">
                <a:avLst/>
              </a:prstGeom>
              <a:solidFill>
                <a:srgbClr val="878A8F"/>
              </a:solidFill>
              <a:ln w="34925">
                <a:solidFill>
                  <a:srgbClr val="878A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966720" y="2653973"/>
                <a:ext cx="863936" cy="863936"/>
              </a:xfrm>
              <a:prstGeom prst="ellipse">
                <a:avLst/>
              </a:prstGeom>
              <a:solidFill>
                <a:srgbClr val="878A8F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020544" y="2528899"/>
                <a:ext cx="575984" cy="575984"/>
              </a:xfrm>
              <a:prstGeom prst="ellipse">
                <a:avLst/>
              </a:prstGeom>
              <a:solidFill>
                <a:srgbClr val="002B5C"/>
              </a:solidFill>
              <a:ln w="349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12" name="Straight Connector 11"/>
              <p:cNvCxnSpPr>
                <a:stCxn id="11" idx="5"/>
              </p:cNvCxnSpPr>
              <p:nvPr/>
            </p:nvCxnSpPr>
            <p:spPr>
              <a:xfrm>
                <a:off x="6512177" y="3020532"/>
                <a:ext cx="412539" cy="731193"/>
              </a:xfrm>
              <a:prstGeom prst="line">
                <a:avLst/>
              </a:prstGeom>
              <a:ln w="28575">
                <a:solidFill>
                  <a:srgbClr val="002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5484371" y="4675034"/>
                <a:ext cx="1001420" cy="337982"/>
              </a:xfrm>
              <a:prstGeom prst="line">
                <a:avLst/>
              </a:prstGeom>
              <a:ln w="28575">
                <a:solidFill>
                  <a:srgbClr val="009AC7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endCxn id="10" idx="7"/>
              </p:cNvCxnSpPr>
              <p:nvPr/>
            </p:nvCxnSpPr>
            <p:spPr>
              <a:xfrm flipH="1">
                <a:off x="7804217" y="3455740"/>
                <a:ext cx="368410" cy="435208"/>
              </a:xfrm>
              <a:prstGeom prst="line">
                <a:avLst/>
              </a:prstGeom>
              <a:ln w="28575">
                <a:solidFill>
                  <a:srgbClr val="878A8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6760900" y="5199496"/>
                <a:ext cx="163816" cy="468828"/>
              </a:xfrm>
              <a:prstGeom prst="line">
                <a:avLst/>
              </a:prstGeom>
              <a:ln w="28575">
                <a:solidFill>
                  <a:srgbClr val="878A8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3669433" y="5389518"/>
                <a:ext cx="799551" cy="271911"/>
              </a:xfrm>
              <a:prstGeom prst="line">
                <a:avLst/>
              </a:prstGeom>
              <a:ln w="28575">
                <a:solidFill>
                  <a:srgbClr val="009AC7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8172627" y="5485460"/>
                <a:ext cx="503976" cy="503976"/>
              </a:xfrm>
              <a:prstGeom prst="ellipse">
                <a:avLst/>
              </a:prstGeom>
              <a:solidFill>
                <a:srgbClr val="002B5C"/>
              </a:solidFill>
              <a:ln w="34925">
                <a:solidFill>
                  <a:srgbClr val="002B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7830763" y="5002372"/>
                <a:ext cx="413645" cy="531030"/>
              </a:xfrm>
              <a:prstGeom prst="line">
                <a:avLst/>
              </a:prstGeom>
              <a:ln w="28575">
                <a:solidFill>
                  <a:srgbClr val="002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4766198" y="3517909"/>
                <a:ext cx="385984" cy="385984"/>
              </a:xfrm>
              <a:prstGeom prst="ellipse">
                <a:avLst/>
              </a:prstGeom>
              <a:solidFill>
                <a:srgbClr val="009AC7"/>
              </a:solidFill>
              <a:ln w="34925">
                <a:solidFill>
                  <a:srgbClr val="009A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064940" y="2775422"/>
                <a:ext cx="6437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600" b="1" dirty="0" smtClean="0">
                    <a:solidFill>
                      <a:schemeClr val="bg1"/>
                    </a:solidFill>
                    <a:sym typeface="Wingdings"/>
                  </a:rPr>
                  <a:t></a:t>
                </a:r>
                <a:endParaRPr lang="en-AU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020611" y="2383153"/>
                <a:ext cx="5759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4400" dirty="0" smtClean="0">
                    <a:solidFill>
                      <a:schemeClr val="bg1"/>
                    </a:solidFill>
                    <a:sym typeface="Wingdings 2"/>
                  </a:rPr>
                  <a:t></a:t>
                </a:r>
                <a:endParaRPr lang="en-AU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12014" y="4820902"/>
                <a:ext cx="5759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4400" dirty="0" smtClean="0">
                    <a:solidFill>
                      <a:srgbClr val="009AC7"/>
                    </a:solidFill>
                    <a:sym typeface="Wingdings"/>
                  </a:rPr>
                  <a:t></a:t>
                </a:r>
                <a:endParaRPr lang="en-AU" sz="4400" dirty="0">
                  <a:solidFill>
                    <a:srgbClr val="009AC7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300339" y="5571933"/>
                <a:ext cx="5759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4400" dirty="0" smtClean="0">
                    <a:solidFill>
                      <a:schemeClr val="bg1"/>
                    </a:solidFill>
                    <a:sym typeface="Wingdings 2"/>
                  </a:rPr>
                  <a:t></a:t>
                </a:r>
                <a:endParaRPr lang="en-AU" sz="4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6522848" y="3682391"/>
                <a:ext cx="1561642" cy="1561643"/>
                <a:chOff x="9756576" y="3261488"/>
                <a:chExt cx="1751527" cy="1751528"/>
              </a:xfrm>
            </p:grpSpPr>
            <p:sp>
              <p:nvSpPr>
                <p:cNvPr id="26" name="Freeform 20"/>
                <p:cNvSpPr>
                  <a:spLocks/>
                </p:cNvSpPr>
                <p:nvPr/>
              </p:nvSpPr>
              <p:spPr bwMode="auto">
                <a:xfrm>
                  <a:off x="10447253" y="3710901"/>
                  <a:ext cx="721426" cy="570045"/>
                </a:xfrm>
                <a:custGeom>
                  <a:avLst/>
                  <a:gdLst>
                    <a:gd name="T0" fmla="*/ 8 w 257"/>
                    <a:gd name="T1" fmla="*/ 78 h 203"/>
                    <a:gd name="T2" fmla="*/ 35 w 257"/>
                    <a:gd name="T3" fmla="*/ 94 h 203"/>
                    <a:gd name="T4" fmla="*/ 76 w 257"/>
                    <a:gd name="T5" fmla="*/ 59 h 203"/>
                    <a:gd name="T6" fmla="*/ 110 w 257"/>
                    <a:gd name="T7" fmla="*/ 73 h 203"/>
                    <a:gd name="T8" fmla="*/ 166 w 257"/>
                    <a:gd name="T9" fmla="*/ 126 h 203"/>
                    <a:gd name="T10" fmla="*/ 206 w 257"/>
                    <a:gd name="T11" fmla="*/ 198 h 203"/>
                    <a:gd name="T12" fmla="*/ 249 w 257"/>
                    <a:gd name="T13" fmla="*/ 190 h 203"/>
                    <a:gd name="T14" fmla="*/ 220 w 257"/>
                    <a:gd name="T15" fmla="*/ 42 h 203"/>
                    <a:gd name="T16" fmla="*/ 187 w 257"/>
                    <a:gd name="T17" fmla="*/ 40 h 203"/>
                    <a:gd name="T18" fmla="*/ 130 w 257"/>
                    <a:gd name="T19" fmla="*/ 16 h 203"/>
                    <a:gd name="T20" fmla="*/ 69 w 257"/>
                    <a:gd name="T21" fmla="*/ 8 h 203"/>
                    <a:gd name="T22" fmla="*/ 17 w 257"/>
                    <a:gd name="T23" fmla="*/ 40 h 203"/>
                    <a:gd name="T24" fmla="*/ 8 w 257"/>
                    <a:gd name="T25" fmla="*/ 78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7" h="203">
                      <a:moveTo>
                        <a:pt x="8" y="78"/>
                      </a:moveTo>
                      <a:cubicBezTo>
                        <a:pt x="8" y="78"/>
                        <a:pt x="20" y="95"/>
                        <a:pt x="35" y="94"/>
                      </a:cubicBezTo>
                      <a:cubicBezTo>
                        <a:pt x="61" y="93"/>
                        <a:pt x="63" y="60"/>
                        <a:pt x="76" y="59"/>
                      </a:cubicBezTo>
                      <a:cubicBezTo>
                        <a:pt x="88" y="57"/>
                        <a:pt x="100" y="65"/>
                        <a:pt x="110" y="73"/>
                      </a:cubicBezTo>
                      <a:cubicBezTo>
                        <a:pt x="120" y="80"/>
                        <a:pt x="141" y="114"/>
                        <a:pt x="166" y="126"/>
                      </a:cubicBezTo>
                      <a:cubicBezTo>
                        <a:pt x="191" y="137"/>
                        <a:pt x="206" y="198"/>
                        <a:pt x="206" y="198"/>
                      </a:cubicBezTo>
                      <a:cubicBezTo>
                        <a:pt x="206" y="198"/>
                        <a:pt x="242" y="203"/>
                        <a:pt x="249" y="190"/>
                      </a:cubicBezTo>
                      <a:cubicBezTo>
                        <a:pt x="257" y="178"/>
                        <a:pt x="231" y="43"/>
                        <a:pt x="220" y="42"/>
                      </a:cubicBezTo>
                      <a:cubicBezTo>
                        <a:pt x="209" y="41"/>
                        <a:pt x="221" y="50"/>
                        <a:pt x="187" y="40"/>
                      </a:cubicBezTo>
                      <a:cubicBezTo>
                        <a:pt x="153" y="29"/>
                        <a:pt x="144" y="20"/>
                        <a:pt x="130" y="16"/>
                      </a:cubicBezTo>
                      <a:cubicBezTo>
                        <a:pt x="117" y="11"/>
                        <a:pt x="95" y="0"/>
                        <a:pt x="69" y="8"/>
                      </a:cubicBezTo>
                      <a:cubicBezTo>
                        <a:pt x="43" y="16"/>
                        <a:pt x="34" y="21"/>
                        <a:pt x="17" y="40"/>
                      </a:cubicBezTo>
                      <a:cubicBezTo>
                        <a:pt x="0" y="58"/>
                        <a:pt x="4" y="70"/>
                        <a:pt x="8" y="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27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756576" y="3261488"/>
                  <a:ext cx="1751527" cy="1751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>
                  <a:off x="10179970" y="3719180"/>
                  <a:ext cx="954411" cy="850337"/>
                </a:xfrm>
                <a:custGeom>
                  <a:avLst/>
                  <a:gdLst>
                    <a:gd name="T0" fmla="*/ 0 w 340"/>
                    <a:gd name="T1" fmla="*/ 162 h 303"/>
                    <a:gd name="T2" fmla="*/ 201 w 340"/>
                    <a:gd name="T3" fmla="*/ 288 h 303"/>
                    <a:gd name="T4" fmla="*/ 240 w 340"/>
                    <a:gd name="T5" fmla="*/ 274 h 303"/>
                    <a:gd name="T6" fmla="*/ 194 w 340"/>
                    <a:gd name="T7" fmla="*/ 227 h 303"/>
                    <a:gd name="T8" fmla="*/ 261 w 340"/>
                    <a:gd name="T9" fmla="*/ 276 h 303"/>
                    <a:gd name="T10" fmla="*/ 233 w 340"/>
                    <a:gd name="T11" fmla="*/ 208 h 303"/>
                    <a:gd name="T12" fmla="*/ 295 w 340"/>
                    <a:gd name="T13" fmla="*/ 253 h 303"/>
                    <a:gd name="T14" fmla="*/ 259 w 340"/>
                    <a:gd name="T15" fmla="*/ 170 h 303"/>
                    <a:gd name="T16" fmla="*/ 312 w 340"/>
                    <a:gd name="T17" fmla="*/ 223 h 303"/>
                    <a:gd name="T18" fmla="*/ 333 w 340"/>
                    <a:gd name="T19" fmla="*/ 196 h 303"/>
                    <a:gd name="T20" fmla="*/ 292 w 340"/>
                    <a:gd name="T21" fmla="*/ 110 h 303"/>
                    <a:gd name="T22" fmla="*/ 148 w 340"/>
                    <a:gd name="T23" fmla="*/ 13 h 303"/>
                    <a:gd name="T24" fmla="*/ 56 w 340"/>
                    <a:gd name="T25" fmla="*/ 38 h 303"/>
                    <a:gd name="T26" fmla="*/ 0 w 340"/>
                    <a:gd name="T27" fmla="*/ 162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0" h="303">
                      <a:moveTo>
                        <a:pt x="0" y="162"/>
                      </a:moveTo>
                      <a:cubicBezTo>
                        <a:pt x="0" y="162"/>
                        <a:pt x="176" y="274"/>
                        <a:pt x="201" y="288"/>
                      </a:cubicBezTo>
                      <a:cubicBezTo>
                        <a:pt x="229" y="303"/>
                        <a:pt x="250" y="291"/>
                        <a:pt x="240" y="274"/>
                      </a:cubicBezTo>
                      <a:cubicBezTo>
                        <a:pt x="229" y="254"/>
                        <a:pt x="194" y="227"/>
                        <a:pt x="194" y="227"/>
                      </a:cubicBezTo>
                      <a:cubicBezTo>
                        <a:pt x="194" y="227"/>
                        <a:pt x="245" y="281"/>
                        <a:pt x="261" y="276"/>
                      </a:cubicBezTo>
                      <a:cubicBezTo>
                        <a:pt x="287" y="267"/>
                        <a:pt x="233" y="208"/>
                        <a:pt x="233" y="208"/>
                      </a:cubicBezTo>
                      <a:cubicBezTo>
                        <a:pt x="233" y="208"/>
                        <a:pt x="264" y="260"/>
                        <a:pt x="295" y="253"/>
                      </a:cubicBezTo>
                      <a:cubicBezTo>
                        <a:pt x="334" y="244"/>
                        <a:pt x="259" y="170"/>
                        <a:pt x="259" y="170"/>
                      </a:cubicBezTo>
                      <a:cubicBezTo>
                        <a:pt x="259" y="170"/>
                        <a:pt x="298" y="219"/>
                        <a:pt x="312" y="223"/>
                      </a:cubicBezTo>
                      <a:cubicBezTo>
                        <a:pt x="319" y="226"/>
                        <a:pt x="340" y="227"/>
                        <a:pt x="333" y="196"/>
                      </a:cubicBezTo>
                      <a:cubicBezTo>
                        <a:pt x="326" y="166"/>
                        <a:pt x="292" y="110"/>
                        <a:pt x="292" y="110"/>
                      </a:cubicBezTo>
                      <a:cubicBezTo>
                        <a:pt x="292" y="110"/>
                        <a:pt x="200" y="0"/>
                        <a:pt x="148" y="13"/>
                      </a:cubicBezTo>
                      <a:cubicBezTo>
                        <a:pt x="96" y="25"/>
                        <a:pt x="56" y="38"/>
                        <a:pt x="56" y="38"/>
                      </a:cubicBezTo>
                      <a:cubicBezTo>
                        <a:pt x="0" y="162"/>
                        <a:pt x="0" y="162"/>
                        <a:pt x="0" y="1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29" name="Freeform 6"/>
                <p:cNvSpPr>
                  <a:spLocks/>
                </p:cNvSpPr>
                <p:nvPr/>
              </p:nvSpPr>
              <p:spPr bwMode="auto">
                <a:xfrm>
                  <a:off x="10179970" y="3751725"/>
                  <a:ext cx="946339" cy="794832"/>
                </a:xfrm>
                <a:custGeom>
                  <a:avLst/>
                  <a:gdLst>
                    <a:gd name="T0" fmla="*/ 0 w 340"/>
                    <a:gd name="T1" fmla="*/ 162 h 303"/>
                    <a:gd name="T2" fmla="*/ 201 w 340"/>
                    <a:gd name="T3" fmla="*/ 288 h 303"/>
                    <a:gd name="T4" fmla="*/ 240 w 340"/>
                    <a:gd name="T5" fmla="*/ 274 h 303"/>
                    <a:gd name="T6" fmla="*/ 194 w 340"/>
                    <a:gd name="T7" fmla="*/ 227 h 303"/>
                    <a:gd name="T8" fmla="*/ 261 w 340"/>
                    <a:gd name="T9" fmla="*/ 276 h 303"/>
                    <a:gd name="T10" fmla="*/ 233 w 340"/>
                    <a:gd name="T11" fmla="*/ 208 h 303"/>
                    <a:gd name="T12" fmla="*/ 295 w 340"/>
                    <a:gd name="T13" fmla="*/ 253 h 303"/>
                    <a:gd name="T14" fmla="*/ 259 w 340"/>
                    <a:gd name="T15" fmla="*/ 170 h 303"/>
                    <a:gd name="T16" fmla="*/ 312 w 340"/>
                    <a:gd name="T17" fmla="*/ 223 h 303"/>
                    <a:gd name="T18" fmla="*/ 333 w 340"/>
                    <a:gd name="T19" fmla="*/ 196 h 303"/>
                    <a:gd name="T20" fmla="*/ 292 w 340"/>
                    <a:gd name="T21" fmla="*/ 110 h 303"/>
                    <a:gd name="T22" fmla="*/ 148 w 340"/>
                    <a:gd name="T23" fmla="*/ 13 h 303"/>
                    <a:gd name="T24" fmla="*/ 56 w 340"/>
                    <a:gd name="T25" fmla="*/ 38 h 303"/>
                    <a:gd name="T26" fmla="*/ 0 w 340"/>
                    <a:gd name="T27" fmla="*/ 162 h 303"/>
                    <a:gd name="connsiteX0" fmla="*/ 0 w 9835"/>
                    <a:gd name="connsiteY0" fmla="*/ 4954 h 9337"/>
                    <a:gd name="connsiteX1" fmla="*/ 5912 w 9835"/>
                    <a:gd name="connsiteY1" fmla="*/ 9112 h 9337"/>
                    <a:gd name="connsiteX2" fmla="*/ 7059 w 9835"/>
                    <a:gd name="connsiteY2" fmla="*/ 8650 h 9337"/>
                    <a:gd name="connsiteX3" fmla="*/ 5706 w 9835"/>
                    <a:gd name="connsiteY3" fmla="*/ 7099 h 9337"/>
                    <a:gd name="connsiteX4" fmla="*/ 7676 w 9835"/>
                    <a:gd name="connsiteY4" fmla="*/ 8716 h 9337"/>
                    <a:gd name="connsiteX5" fmla="*/ 6324 w 9835"/>
                    <a:gd name="connsiteY5" fmla="*/ 6006 h 9337"/>
                    <a:gd name="connsiteX6" fmla="*/ 8676 w 9835"/>
                    <a:gd name="connsiteY6" fmla="*/ 7957 h 9337"/>
                    <a:gd name="connsiteX7" fmla="*/ 7618 w 9835"/>
                    <a:gd name="connsiteY7" fmla="*/ 5218 h 9337"/>
                    <a:gd name="connsiteX8" fmla="*/ 9176 w 9835"/>
                    <a:gd name="connsiteY8" fmla="*/ 6967 h 9337"/>
                    <a:gd name="connsiteX9" fmla="*/ 9794 w 9835"/>
                    <a:gd name="connsiteY9" fmla="*/ 6076 h 9337"/>
                    <a:gd name="connsiteX10" fmla="*/ 8588 w 9835"/>
                    <a:gd name="connsiteY10" fmla="*/ 3237 h 9337"/>
                    <a:gd name="connsiteX11" fmla="*/ 4353 w 9835"/>
                    <a:gd name="connsiteY11" fmla="*/ 36 h 9337"/>
                    <a:gd name="connsiteX12" fmla="*/ 1647 w 9835"/>
                    <a:gd name="connsiteY12" fmla="*/ 861 h 9337"/>
                    <a:gd name="connsiteX13" fmla="*/ 0 w 9835"/>
                    <a:gd name="connsiteY13" fmla="*/ 4954 h 9337"/>
                    <a:gd name="connsiteX0" fmla="*/ 0 w 10000"/>
                    <a:gd name="connsiteY0" fmla="*/ 5305 h 9999"/>
                    <a:gd name="connsiteX1" fmla="*/ 6011 w 10000"/>
                    <a:gd name="connsiteY1" fmla="*/ 9758 h 9999"/>
                    <a:gd name="connsiteX2" fmla="*/ 7177 w 10000"/>
                    <a:gd name="connsiteY2" fmla="*/ 9263 h 9999"/>
                    <a:gd name="connsiteX3" fmla="*/ 5802 w 10000"/>
                    <a:gd name="connsiteY3" fmla="*/ 7602 h 9999"/>
                    <a:gd name="connsiteX4" fmla="*/ 7805 w 10000"/>
                    <a:gd name="connsiteY4" fmla="*/ 9334 h 9999"/>
                    <a:gd name="connsiteX5" fmla="*/ 6334 w 10000"/>
                    <a:gd name="connsiteY5" fmla="*/ 6249 h 9999"/>
                    <a:gd name="connsiteX6" fmla="*/ 8822 w 10000"/>
                    <a:gd name="connsiteY6" fmla="*/ 8521 h 9999"/>
                    <a:gd name="connsiteX7" fmla="*/ 7746 w 10000"/>
                    <a:gd name="connsiteY7" fmla="*/ 5588 h 9999"/>
                    <a:gd name="connsiteX8" fmla="*/ 9330 w 10000"/>
                    <a:gd name="connsiteY8" fmla="*/ 7461 h 9999"/>
                    <a:gd name="connsiteX9" fmla="*/ 9958 w 10000"/>
                    <a:gd name="connsiteY9" fmla="*/ 6506 h 9999"/>
                    <a:gd name="connsiteX10" fmla="*/ 8732 w 10000"/>
                    <a:gd name="connsiteY10" fmla="*/ 3466 h 9999"/>
                    <a:gd name="connsiteX11" fmla="*/ 4426 w 10000"/>
                    <a:gd name="connsiteY11" fmla="*/ 38 h 9999"/>
                    <a:gd name="connsiteX12" fmla="*/ 1675 w 10000"/>
                    <a:gd name="connsiteY12" fmla="*/ 921 h 9999"/>
                    <a:gd name="connsiteX13" fmla="*/ 0 w 10000"/>
                    <a:gd name="connsiteY13" fmla="*/ 5305 h 9999"/>
                    <a:gd name="connsiteX0" fmla="*/ 0 w 10000"/>
                    <a:gd name="connsiteY0" fmla="*/ 5306 h 10000"/>
                    <a:gd name="connsiteX1" fmla="*/ 6011 w 10000"/>
                    <a:gd name="connsiteY1" fmla="*/ 9759 h 10000"/>
                    <a:gd name="connsiteX2" fmla="*/ 7177 w 10000"/>
                    <a:gd name="connsiteY2" fmla="*/ 9264 h 10000"/>
                    <a:gd name="connsiteX3" fmla="*/ 5802 w 10000"/>
                    <a:gd name="connsiteY3" fmla="*/ 7603 h 10000"/>
                    <a:gd name="connsiteX4" fmla="*/ 7805 w 10000"/>
                    <a:gd name="connsiteY4" fmla="*/ 9335 h 10000"/>
                    <a:gd name="connsiteX5" fmla="*/ 6680 w 10000"/>
                    <a:gd name="connsiteY5" fmla="*/ 6591 h 10000"/>
                    <a:gd name="connsiteX6" fmla="*/ 8822 w 10000"/>
                    <a:gd name="connsiteY6" fmla="*/ 8522 h 10000"/>
                    <a:gd name="connsiteX7" fmla="*/ 7746 w 10000"/>
                    <a:gd name="connsiteY7" fmla="*/ 5589 h 10000"/>
                    <a:gd name="connsiteX8" fmla="*/ 9330 w 10000"/>
                    <a:gd name="connsiteY8" fmla="*/ 7462 h 10000"/>
                    <a:gd name="connsiteX9" fmla="*/ 9958 w 10000"/>
                    <a:gd name="connsiteY9" fmla="*/ 6507 h 10000"/>
                    <a:gd name="connsiteX10" fmla="*/ 8732 w 10000"/>
                    <a:gd name="connsiteY10" fmla="*/ 3466 h 10000"/>
                    <a:gd name="connsiteX11" fmla="*/ 4426 w 10000"/>
                    <a:gd name="connsiteY11" fmla="*/ 38 h 10000"/>
                    <a:gd name="connsiteX12" fmla="*/ 1675 w 10000"/>
                    <a:gd name="connsiteY12" fmla="*/ 921 h 10000"/>
                    <a:gd name="connsiteX13" fmla="*/ 0 w 10000"/>
                    <a:gd name="connsiteY13" fmla="*/ 5306 h 10000"/>
                    <a:gd name="connsiteX0" fmla="*/ 0 w 10000"/>
                    <a:gd name="connsiteY0" fmla="*/ 5306 h 10000"/>
                    <a:gd name="connsiteX1" fmla="*/ 6011 w 10000"/>
                    <a:gd name="connsiteY1" fmla="*/ 9759 h 10000"/>
                    <a:gd name="connsiteX2" fmla="*/ 7177 w 10000"/>
                    <a:gd name="connsiteY2" fmla="*/ 9264 h 10000"/>
                    <a:gd name="connsiteX3" fmla="*/ 5802 w 10000"/>
                    <a:gd name="connsiteY3" fmla="*/ 7603 h 10000"/>
                    <a:gd name="connsiteX4" fmla="*/ 7805 w 10000"/>
                    <a:gd name="connsiteY4" fmla="*/ 9335 h 10000"/>
                    <a:gd name="connsiteX5" fmla="*/ 6680 w 10000"/>
                    <a:gd name="connsiteY5" fmla="*/ 6591 h 10000"/>
                    <a:gd name="connsiteX6" fmla="*/ 8822 w 10000"/>
                    <a:gd name="connsiteY6" fmla="*/ 8522 h 10000"/>
                    <a:gd name="connsiteX7" fmla="*/ 7746 w 10000"/>
                    <a:gd name="connsiteY7" fmla="*/ 5589 h 10000"/>
                    <a:gd name="connsiteX8" fmla="*/ 9330 w 10000"/>
                    <a:gd name="connsiteY8" fmla="*/ 7462 h 10000"/>
                    <a:gd name="connsiteX9" fmla="*/ 9958 w 10000"/>
                    <a:gd name="connsiteY9" fmla="*/ 6507 h 10000"/>
                    <a:gd name="connsiteX10" fmla="*/ 8732 w 10000"/>
                    <a:gd name="connsiteY10" fmla="*/ 3466 h 10000"/>
                    <a:gd name="connsiteX11" fmla="*/ 4426 w 10000"/>
                    <a:gd name="connsiteY11" fmla="*/ 38 h 10000"/>
                    <a:gd name="connsiteX12" fmla="*/ 1675 w 10000"/>
                    <a:gd name="connsiteY12" fmla="*/ 921 h 10000"/>
                    <a:gd name="connsiteX13" fmla="*/ 0 w 10000"/>
                    <a:gd name="connsiteY13" fmla="*/ 5306 h 10000"/>
                    <a:gd name="connsiteX0" fmla="*/ 0 w 10000"/>
                    <a:gd name="connsiteY0" fmla="*/ 5306 h 10000"/>
                    <a:gd name="connsiteX1" fmla="*/ 6011 w 10000"/>
                    <a:gd name="connsiteY1" fmla="*/ 9759 h 10000"/>
                    <a:gd name="connsiteX2" fmla="*/ 7177 w 10000"/>
                    <a:gd name="connsiteY2" fmla="*/ 9264 h 10000"/>
                    <a:gd name="connsiteX3" fmla="*/ 5802 w 10000"/>
                    <a:gd name="connsiteY3" fmla="*/ 7603 h 10000"/>
                    <a:gd name="connsiteX4" fmla="*/ 7805 w 10000"/>
                    <a:gd name="connsiteY4" fmla="*/ 9335 h 10000"/>
                    <a:gd name="connsiteX5" fmla="*/ 6680 w 10000"/>
                    <a:gd name="connsiteY5" fmla="*/ 6591 h 10000"/>
                    <a:gd name="connsiteX6" fmla="*/ 8822 w 10000"/>
                    <a:gd name="connsiteY6" fmla="*/ 8522 h 10000"/>
                    <a:gd name="connsiteX7" fmla="*/ 7746 w 10000"/>
                    <a:gd name="connsiteY7" fmla="*/ 5589 h 10000"/>
                    <a:gd name="connsiteX8" fmla="*/ 9330 w 10000"/>
                    <a:gd name="connsiteY8" fmla="*/ 7462 h 10000"/>
                    <a:gd name="connsiteX9" fmla="*/ 9958 w 10000"/>
                    <a:gd name="connsiteY9" fmla="*/ 6507 h 10000"/>
                    <a:gd name="connsiteX10" fmla="*/ 8732 w 10000"/>
                    <a:gd name="connsiteY10" fmla="*/ 3466 h 10000"/>
                    <a:gd name="connsiteX11" fmla="*/ 4426 w 10000"/>
                    <a:gd name="connsiteY11" fmla="*/ 38 h 10000"/>
                    <a:gd name="connsiteX12" fmla="*/ 1675 w 10000"/>
                    <a:gd name="connsiteY12" fmla="*/ 921 h 10000"/>
                    <a:gd name="connsiteX13" fmla="*/ 0 w 10000"/>
                    <a:gd name="connsiteY13" fmla="*/ 5306 h 10000"/>
                    <a:gd name="connsiteX0" fmla="*/ 0 w 9982"/>
                    <a:gd name="connsiteY0" fmla="*/ 5318 h 10012"/>
                    <a:gd name="connsiteX1" fmla="*/ 6011 w 9982"/>
                    <a:gd name="connsiteY1" fmla="*/ 9771 h 10012"/>
                    <a:gd name="connsiteX2" fmla="*/ 7177 w 9982"/>
                    <a:gd name="connsiteY2" fmla="*/ 9276 h 10012"/>
                    <a:gd name="connsiteX3" fmla="*/ 5802 w 9982"/>
                    <a:gd name="connsiteY3" fmla="*/ 7615 h 10012"/>
                    <a:gd name="connsiteX4" fmla="*/ 7805 w 9982"/>
                    <a:gd name="connsiteY4" fmla="*/ 9347 h 10012"/>
                    <a:gd name="connsiteX5" fmla="*/ 6680 w 9982"/>
                    <a:gd name="connsiteY5" fmla="*/ 6603 h 10012"/>
                    <a:gd name="connsiteX6" fmla="*/ 8822 w 9982"/>
                    <a:gd name="connsiteY6" fmla="*/ 8534 h 10012"/>
                    <a:gd name="connsiteX7" fmla="*/ 7746 w 9982"/>
                    <a:gd name="connsiteY7" fmla="*/ 5601 h 10012"/>
                    <a:gd name="connsiteX8" fmla="*/ 9330 w 9982"/>
                    <a:gd name="connsiteY8" fmla="*/ 7474 h 10012"/>
                    <a:gd name="connsiteX9" fmla="*/ 9939 w 9982"/>
                    <a:gd name="connsiteY9" fmla="*/ 6383 h 10012"/>
                    <a:gd name="connsiteX10" fmla="*/ 8732 w 9982"/>
                    <a:gd name="connsiteY10" fmla="*/ 3478 h 10012"/>
                    <a:gd name="connsiteX11" fmla="*/ 4426 w 9982"/>
                    <a:gd name="connsiteY11" fmla="*/ 50 h 10012"/>
                    <a:gd name="connsiteX12" fmla="*/ 1675 w 9982"/>
                    <a:gd name="connsiteY12" fmla="*/ 933 h 10012"/>
                    <a:gd name="connsiteX13" fmla="*/ 0 w 9982"/>
                    <a:gd name="connsiteY13" fmla="*/ 5318 h 10012"/>
                    <a:gd name="connsiteX0" fmla="*/ 0 w 10062"/>
                    <a:gd name="connsiteY0" fmla="*/ 5312 h 10000"/>
                    <a:gd name="connsiteX1" fmla="*/ 6022 w 10062"/>
                    <a:gd name="connsiteY1" fmla="*/ 9759 h 10000"/>
                    <a:gd name="connsiteX2" fmla="*/ 7190 w 10062"/>
                    <a:gd name="connsiteY2" fmla="*/ 9265 h 10000"/>
                    <a:gd name="connsiteX3" fmla="*/ 5812 w 10062"/>
                    <a:gd name="connsiteY3" fmla="*/ 7606 h 10000"/>
                    <a:gd name="connsiteX4" fmla="*/ 7819 w 10062"/>
                    <a:gd name="connsiteY4" fmla="*/ 9336 h 10000"/>
                    <a:gd name="connsiteX5" fmla="*/ 6692 w 10062"/>
                    <a:gd name="connsiteY5" fmla="*/ 6595 h 10000"/>
                    <a:gd name="connsiteX6" fmla="*/ 8838 w 10062"/>
                    <a:gd name="connsiteY6" fmla="*/ 8524 h 10000"/>
                    <a:gd name="connsiteX7" fmla="*/ 7760 w 10062"/>
                    <a:gd name="connsiteY7" fmla="*/ 5594 h 10000"/>
                    <a:gd name="connsiteX8" fmla="*/ 9347 w 10062"/>
                    <a:gd name="connsiteY8" fmla="*/ 7465 h 10000"/>
                    <a:gd name="connsiteX9" fmla="*/ 9932 w 10062"/>
                    <a:gd name="connsiteY9" fmla="*/ 6290 h 10000"/>
                    <a:gd name="connsiteX10" fmla="*/ 9957 w 10062"/>
                    <a:gd name="connsiteY10" fmla="*/ 6375 h 10000"/>
                    <a:gd name="connsiteX11" fmla="*/ 8748 w 10062"/>
                    <a:gd name="connsiteY11" fmla="*/ 3474 h 10000"/>
                    <a:gd name="connsiteX12" fmla="*/ 4434 w 10062"/>
                    <a:gd name="connsiteY12" fmla="*/ 50 h 10000"/>
                    <a:gd name="connsiteX13" fmla="*/ 1678 w 10062"/>
                    <a:gd name="connsiteY13" fmla="*/ 932 h 10000"/>
                    <a:gd name="connsiteX14" fmla="*/ 0 w 10062"/>
                    <a:gd name="connsiteY14" fmla="*/ 5312 h 10000"/>
                    <a:gd name="connsiteX0" fmla="*/ 0 w 10062"/>
                    <a:gd name="connsiteY0" fmla="*/ 5312 h 10000"/>
                    <a:gd name="connsiteX1" fmla="*/ 6022 w 10062"/>
                    <a:gd name="connsiteY1" fmla="*/ 9759 h 10000"/>
                    <a:gd name="connsiteX2" fmla="*/ 7190 w 10062"/>
                    <a:gd name="connsiteY2" fmla="*/ 9265 h 10000"/>
                    <a:gd name="connsiteX3" fmla="*/ 5812 w 10062"/>
                    <a:gd name="connsiteY3" fmla="*/ 7606 h 10000"/>
                    <a:gd name="connsiteX4" fmla="*/ 7819 w 10062"/>
                    <a:gd name="connsiteY4" fmla="*/ 9336 h 10000"/>
                    <a:gd name="connsiteX5" fmla="*/ 6692 w 10062"/>
                    <a:gd name="connsiteY5" fmla="*/ 6595 h 10000"/>
                    <a:gd name="connsiteX6" fmla="*/ 8838 w 10062"/>
                    <a:gd name="connsiteY6" fmla="*/ 8524 h 10000"/>
                    <a:gd name="connsiteX7" fmla="*/ 7760 w 10062"/>
                    <a:gd name="connsiteY7" fmla="*/ 5594 h 10000"/>
                    <a:gd name="connsiteX8" fmla="*/ 9347 w 10062"/>
                    <a:gd name="connsiteY8" fmla="*/ 7465 h 10000"/>
                    <a:gd name="connsiteX9" fmla="*/ 9932 w 10062"/>
                    <a:gd name="connsiteY9" fmla="*/ 6290 h 10000"/>
                    <a:gd name="connsiteX10" fmla="*/ 9957 w 10062"/>
                    <a:gd name="connsiteY10" fmla="*/ 6375 h 10000"/>
                    <a:gd name="connsiteX11" fmla="*/ 8748 w 10062"/>
                    <a:gd name="connsiteY11" fmla="*/ 3474 h 10000"/>
                    <a:gd name="connsiteX12" fmla="*/ 4434 w 10062"/>
                    <a:gd name="connsiteY12" fmla="*/ 50 h 10000"/>
                    <a:gd name="connsiteX13" fmla="*/ 1678 w 10062"/>
                    <a:gd name="connsiteY13" fmla="*/ 932 h 10000"/>
                    <a:gd name="connsiteX14" fmla="*/ 0 w 10062"/>
                    <a:gd name="connsiteY14" fmla="*/ 5312 h 10000"/>
                    <a:gd name="connsiteX0" fmla="*/ 0 w 10008"/>
                    <a:gd name="connsiteY0" fmla="*/ 5312 h 10000"/>
                    <a:gd name="connsiteX1" fmla="*/ 6022 w 10008"/>
                    <a:gd name="connsiteY1" fmla="*/ 9759 h 10000"/>
                    <a:gd name="connsiteX2" fmla="*/ 7190 w 10008"/>
                    <a:gd name="connsiteY2" fmla="*/ 9265 h 10000"/>
                    <a:gd name="connsiteX3" fmla="*/ 5812 w 10008"/>
                    <a:gd name="connsiteY3" fmla="*/ 7606 h 10000"/>
                    <a:gd name="connsiteX4" fmla="*/ 7819 w 10008"/>
                    <a:gd name="connsiteY4" fmla="*/ 9336 h 10000"/>
                    <a:gd name="connsiteX5" fmla="*/ 6692 w 10008"/>
                    <a:gd name="connsiteY5" fmla="*/ 6595 h 10000"/>
                    <a:gd name="connsiteX6" fmla="*/ 8838 w 10008"/>
                    <a:gd name="connsiteY6" fmla="*/ 8524 h 10000"/>
                    <a:gd name="connsiteX7" fmla="*/ 7760 w 10008"/>
                    <a:gd name="connsiteY7" fmla="*/ 5594 h 10000"/>
                    <a:gd name="connsiteX8" fmla="*/ 9347 w 10008"/>
                    <a:gd name="connsiteY8" fmla="*/ 7465 h 10000"/>
                    <a:gd name="connsiteX9" fmla="*/ 9932 w 10008"/>
                    <a:gd name="connsiteY9" fmla="*/ 6290 h 10000"/>
                    <a:gd name="connsiteX10" fmla="*/ 9644 w 10008"/>
                    <a:gd name="connsiteY10" fmla="*/ 6154 h 10000"/>
                    <a:gd name="connsiteX11" fmla="*/ 9957 w 10008"/>
                    <a:gd name="connsiteY11" fmla="*/ 6375 h 10000"/>
                    <a:gd name="connsiteX12" fmla="*/ 8748 w 10008"/>
                    <a:gd name="connsiteY12" fmla="*/ 3474 h 10000"/>
                    <a:gd name="connsiteX13" fmla="*/ 4434 w 10008"/>
                    <a:gd name="connsiteY13" fmla="*/ 50 h 10000"/>
                    <a:gd name="connsiteX14" fmla="*/ 1678 w 10008"/>
                    <a:gd name="connsiteY14" fmla="*/ 932 h 10000"/>
                    <a:gd name="connsiteX15" fmla="*/ 0 w 10008"/>
                    <a:gd name="connsiteY15" fmla="*/ 5312 h 10000"/>
                    <a:gd name="connsiteX0" fmla="*/ 0 w 10008"/>
                    <a:gd name="connsiteY0" fmla="*/ 5312 h 10000"/>
                    <a:gd name="connsiteX1" fmla="*/ 6022 w 10008"/>
                    <a:gd name="connsiteY1" fmla="*/ 9759 h 10000"/>
                    <a:gd name="connsiteX2" fmla="*/ 7190 w 10008"/>
                    <a:gd name="connsiteY2" fmla="*/ 9265 h 10000"/>
                    <a:gd name="connsiteX3" fmla="*/ 5812 w 10008"/>
                    <a:gd name="connsiteY3" fmla="*/ 7606 h 10000"/>
                    <a:gd name="connsiteX4" fmla="*/ 7819 w 10008"/>
                    <a:gd name="connsiteY4" fmla="*/ 9336 h 10000"/>
                    <a:gd name="connsiteX5" fmla="*/ 6692 w 10008"/>
                    <a:gd name="connsiteY5" fmla="*/ 6595 h 10000"/>
                    <a:gd name="connsiteX6" fmla="*/ 8838 w 10008"/>
                    <a:gd name="connsiteY6" fmla="*/ 8524 h 10000"/>
                    <a:gd name="connsiteX7" fmla="*/ 7760 w 10008"/>
                    <a:gd name="connsiteY7" fmla="*/ 5594 h 10000"/>
                    <a:gd name="connsiteX8" fmla="*/ 9674 w 10008"/>
                    <a:gd name="connsiteY8" fmla="*/ 7669 h 10000"/>
                    <a:gd name="connsiteX9" fmla="*/ 9932 w 10008"/>
                    <a:gd name="connsiteY9" fmla="*/ 6290 h 10000"/>
                    <a:gd name="connsiteX10" fmla="*/ 9644 w 10008"/>
                    <a:gd name="connsiteY10" fmla="*/ 6154 h 10000"/>
                    <a:gd name="connsiteX11" fmla="*/ 9957 w 10008"/>
                    <a:gd name="connsiteY11" fmla="*/ 6375 h 10000"/>
                    <a:gd name="connsiteX12" fmla="*/ 8748 w 10008"/>
                    <a:gd name="connsiteY12" fmla="*/ 3474 h 10000"/>
                    <a:gd name="connsiteX13" fmla="*/ 4434 w 10008"/>
                    <a:gd name="connsiteY13" fmla="*/ 50 h 10000"/>
                    <a:gd name="connsiteX14" fmla="*/ 1678 w 10008"/>
                    <a:gd name="connsiteY14" fmla="*/ 932 h 10000"/>
                    <a:gd name="connsiteX15" fmla="*/ 0 w 10008"/>
                    <a:gd name="connsiteY15" fmla="*/ 5312 h 10000"/>
                    <a:gd name="connsiteX0" fmla="*/ 0 w 10172"/>
                    <a:gd name="connsiteY0" fmla="*/ 5312 h 10000"/>
                    <a:gd name="connsiteX1" fmla="*/ 6022 w 10172"/>
                    <a:gd name="connsiteY1" fmla="*/ 9759 h 10000"/>
                    <a:gd name="connsiteX2" fmla="*/ 7190 w 10172"/>
                    <a:gd name="connsiteY2" fmla="*/ 9265 h 10000"/>
                    <a:gd name="connsiteX3" fmla="*/ 5812 w 10172"/>
                    <a:gd name="connsiteY3" fmla="*/ 7606 h 10000"/>
                    <a:gd name="connsiteX4" fmla="*/ 7819 w 10172"/>
                    <a:gd name="connsiteY4" fmla="*/ 9336 h 10000"/>
                    <a:gd name="connsiteX5" fmla="*/ 6692 w 10172"/>
                    <a:gd name="connsiteY5" fmla="*/ 6595 h 10000"/>
                    <a:gd name="connsiteX6" fmla="*/ 8838 w 10172"/>
                    <a:gd name="connsiteY6" fmla="*/ 8524 h 10000"/>
                    <a:gd name="connsiteX7" fmla="*/ 7760 w 10172"/>
                    <a:gd name="connsiteY7" fmla="*/ 5594 h 10000"/>
                    <a:gd name="connsiteX8" fmla="*/ 9674 w 10172"/>
                    <a:gd name="connsiteY8" fmla="*/ 7669 h 10000"/>
                    <a:gd name="connsiteX9" fmla="*/ 9932 w 10172"/>
                    <a:gd name="connsiteY9" fmla="*/ 6290 h 10000"/>
                    <a:gd name="connsiteX10" fmla="*/ 9644 w 10172"/>
                    <a:gd name="connsiteY10" fmla="*/ 6154 h 10000"/>
                    <a:gd name="connsiteX11" fmla="*/ 9957 w 10172"/>
                    <a:gd name="connsiteY11" fmla="*/ 6375 h 10000"/>
                    <a:gd name="connsiteX12" fmla="*/ 8748 w 10172"/>
                    <a:gd name="connsiteY12" fmla="*/ 3474 h 10000"/>
                    <a:gd name="connsiteX13" fmla="*/ 4434 w 10172"/>
                    <a:gd name="connsiteY13" fmla="*/ 50 h 10000"/>
                    <a:gd name="connsiteX14" fmla="*/ 1678 w 10172"/>
                    <a:gd name="connsiteY14" fmla="*/ 932 h 10000"/>
                    <a:gd name="connsiteX15" fmla="*/ 0 w 10172"/>
                    <a:gd name="connsiteY15" fmla="*/ 5312 h 10000"/>
                    <a:gd name="connsiteX0" fmla="*/ 0 w 10050"/>
                    <a:gd name="connsiteY0" fmla="*/ 5312 h 10000"/>
                    <a:gd name="connsiteX1" fmla="*/ 6022 w 10050"/>
                    <a:gd name="connsiteY1" fmla="*/ 9759 h 10000"/>
                    <a:gd name="connsiteX2" fmla="*/ 7190 w 10050"/>
                    <a:gd name="connsiteY2" fmla="*/ 9265 h 10000"/>
                    <a:gd name="connsiteX3" fmla="*/ 5812 w 10050"/>
                    <a:gd name="connsiteY3" fmla="*/ 7606 h 10000"/>
                    <a:gd name="connsiteX4" fmla="*/ 7819 w 10050"/>
                    <a:gd name="connsiteY4" fmla="*/ 9336 h 10000"/>
                    <a:gd name="connsiteX5" fmla="*/ 6692 w 10050"/>
                    <a:gd name="connsiteY5" fmla="*/ 6595 h 10000"/>
                    <a:gd name="connsiteX6" fmla="*/ 8838 w 10050"/>
                    <a:gd name="connsiteY6" fmla="*/ 8524 h 10000"/>
                    <a:gd name="connsiteX7" fmla="*/ 7760 w 10050"/>
                    <a:gd name="connsiteY7" fmla="*/ 5594 h 10000"/>
                    <a:gd name="connsiteX8" fmla="*/ 9482 w 10050"/>
                    <a:gd name="connsiteY8" fmla="*/ 7873 h 10000"/>
                    <a:gd name="connsiteX9" fmla="*/ 9932 w 10050"/>
                    <a:gd name="connsiteY9" fmla="*/ 6290 h 10000"/>
                    <a:gd name="connsiteX10" fmla="*/ 9644 w 10050"/>
                    <a:gd name="connsiteY10" fmla="*/ 6154 h 10000"/>
                    <a:gd name="connsiteX11" fmla="*/ 9957 w 10050"/>
                    <a:gd name="connsiteY11" fmla="*/ 6375 h 10000"/>
                    <a:gd name="connsiteX12" fmla="*/ 8748 w 10050"/>
                    <a:gd name="connsiteY12" fmla="*/ 3474 h 10000"/>
                    <a:gd name="connsiteX13" fmla="*/ 4434 w 10050"/>
                    <a:gd name="connsiteY13" fmla="*/ 50 h 10000"/>
                    <a:gd name="connsiteX14" fmla="*/ 1678 w 10050"/>
                    <a:gd name="connsiteY14" fmla="*/ 932 h 10000"/>
                    <a:gd name="connsiteX15" fmla="*/ 0 w 10050"/>
                    <a:gd name="connsiteY15" fmla="*/ 5312 h 10000"/>
                    <a:gd name="connsiteX0" fmla="*/ 0 w 10050"/>
                    <a:gd name="connsiteY0" fmla="*/ 5312 h 10000"/>
                    <a:gd name="connsiteX1" fmla="*/ 6022 w 10050"/>
                    <a:gd name="connsiteY1" fmla="*/ 9759 h 10000"/>
                    <a:gd name="connsiteX2" fmla="*/ 7190 w 10050"/>
                    <a:gd name="connsiteY2" fmla="*/ 9265 h 10000"/>
                    <a:gd name="connsiteX3" fmla="*/ 5812 w 10050"/>
                    <a:gd name="connsiteY3" fmla="*/ 7606 h 10000"/>
                    <a:gd name="connsiteX4" fmla="*/ 7819 w 10050"/>
                    <a:gd name="connsiteY4" fmla="*/ 9336 h 10000"/>
                    <a:gd name="connsiteX5" fmla="*/ 6692 w 10050"/>
                    <a:gd name="connsiteY5" fmla="*/ 6595 h 10000"/>
                    <a:gd name="connsiteX6" fmla="*/ 8838 w 10050"/>
                    <a:gd name="connsiteY6" fmla="*/ 8524 h 10000"/>
                    <a:gd name="connsiteX7" fmla="*/ 7760 w 10050"/>
                    <a:gd name="connsiteY7" fmla="*/ 5594 h 10000"/>
                    <a:gd name="connsiteX8" fmla="*/ 9482 w 10050"/>
                    <a:gd name="connsiteY8" fmla="*/ 7873 h 10000"/>
                    <a:gd name="connsiteX9" fmla="*/ 9932 w 10050"/>
                    <a:gd name="connsiteY9" fmla="*/ 6290 h 10000"/>
                    <a:gd name="connsiteX10" fmla="*/ 9644 w 10050"/>
                    <a:gd name="connsiteY10" fmla="*/ 6154 h 10000"/>
                    <a:gd name="connsiteX11" fmla="*/ 9957 w 10050"/>
                    <a:gd name="connsiteY11" fmla="*/ 6171 h 10000"/>
                    <a:gd name="connsiteX12" fmla="*/ 8748 w 10050"/>
                    <a:gd name="connsiteY12" fmla="*/ 3474 h 10000"/>
                    <a:gd name="connsiteX13" fmla="*/ 4434 w 10050"/>
                    <a:gd name="connsiteY13" fmla="*/ 50 h 10000"/>
                    <a:gd name="connsiteX14" fmla="*/ 1678 w 10050"/>
                    <a:gd name="connsiteY14" fmla="*/ 932 h 10000"/>
                    <a:gd name="connsiteX15" fmla="*/ 0 w 10050"/>
                    <a:gd name="connsiteY15" fmla="*/ 5312 h 10000"/>
                    <a:gd name="connsiteX0" fmla="*/ 0 w 10050"/>
                    <a:gd name="connsiteY0" fmla="*/ 5312 h 10000"/>
                    <a:gd name="connsiteX1" fmla="*/ 6022 w 10050"/>
                    <a:gd name="connsiteY1" fmla="*/ 9759 h 10000"/>
                    <a:gd name="connsiteX2" fmla="*/ 7190 w 10050"/>
                    <a:gd name="connsiteY2" fmla="*/ 9265 h 10000"/>
                    <a:gd name="connsiteX3" fmla="*/ 5812 w 10050"/>
                    <a:gd name="connsiteY3" fmla="*/ 7606 h 10000"/>
                    <a:gd name="connsiteX4" fmla="*/ 7819 w 10050"/>
                    <a:gd name="connsiteY4" fmla="*/ 9336 h 10000"/>
                    <a:gd name="connsiteX5" fmla="*/ 6692 w 10050"/>
                    <a:gd name="connsiteY5" fmla="*/ 6595 h 10000"/>
                    <a:gd name="connsiteX6" fmla="*/ 8838 w 10050"/>
                    <a:gd name="connsiteY6" fmla="*/ 8524 h 10000"/>
                    <a:gd name="connsiteX7" fmla="*/ 7760 w 10050"/>
                    <a:gd name="connsiteY7" fmla="*/ 5594 h 10000"/>
                    <a:gd name="connsiteX8" fmla="*/ 9482 w 10050"/>
                    <a:gd name="connsiteY8" fmla="*/ 7873 h 10000"/>
                    <a:gd name="connsiteX9" fmla="*/ 9932 w 10050"/>
                    <a:gd name="connsiteY9" fmla="*/ 6290 h 10000"/>
                    <a:gd name="connsiteX10" fmla="*/ 9644 w 10050"/>
                    <a:gd name="connsiteY10" fmla="*/ 6154 h 10000"/>
                    <a:gd name="connsiteX11" fmla="*/ 9702 w 10050"/>
                    <a:gd name="connsiteY11" fmla="*/ 6222 h 10000"/>
                    <a:gd name="connsiteX12" fmla="*/ 9957 w 10050"/>
                    <a:gd name="connsiteY12" fmla="*/ 6171 h 10000"/>
                    <a:gd name="connsiteX13" fmla="*/ 8748 w 10050"/>
                    <a:gd name="connsiteY13" fmla="*/ 3474 h 10000"/>
                    <a:gd name="connsiteX14" fmla="*/ 4434 w 10050"/>
                    <a:gd name="connsiteY14" fmla="*/ 50 h 10000"/>
                    <a:gd name="connsiteX15" fmla="*/ 1678 w 10050"/>
                    <a:gd name="connsiteY15" fmla="*/ 932 h 10000"/>
                    <a:gd name="connsiteX16" fmla="*/ 0 w 10050"/>
                    <a:gd name="connsiteY16" fmla="*/ 5312 h 10000"/>
                    <a:gd name="connsiteX0" fmla="*/ 0 w 10010"/>
                    <a:gd name="connsiteY0" fmla="*/ 5312 h 10000"/>
                    <a:gd name="connsiteX1" fmla="*/ 6022 w 10010"/>
                    <a:gd name="connsiteY1" fmla="*/ 9759 h 10000"/>
                    <a:gd name="connsiteX2" fmla="*/ 7190 w 10010"/>
                    <a:gd name="connsiteY2" fmla="*/ 9265 h 10000"/>
                    <a:gd name="connsiteX3" fmla="*/ 5812 w 10010"/>
                    <a:gd name="connsiteY3" fmla="*/ 7606 h 10000"/>
                    <a:gd name="connsiteX4" fmla="*/ 7819 w 10010"/>
                    <a:gd name="connsiteY4" fmla="*/ 9336 h 10000"/>
                    <a:gd name="connsiteX5" fmla="*/ 6692 w 10010"/>
                    <a:gd name="connsiteY5" fmla="*/ 6595 h 10000"/>
                    <a:gd name="connsiteX6" fmla="*/ 8838 w 10010"/>
                    <a:gd name="connsiteY6" fmla="*/ 8524 h 10000"/>
                    <a:gd name="connsiteX7" fmla="*/ 7760 w 10010"/>
                    <a:gd name="connsiteY7" fmla="*/ 5594 h 10000"/>
                    <a:gd name="connsiteX8" fmla="*/ 9482 w 10010"/>
                    <a:gd name="connsiteY8" fmla="*/ 7873 h 10000"/>
                    <a:gd name="connsiteX9" fmla="*/ 9047 w 10010"/>
                    <a:gd name="connsiteY9" fmla="*/ 6313 h 10000"/>
                    <a:gd name="connsiteX10" fmla="*/ 9644 w 10010"/>
                    <a:gd name="connsiteY10" fmla="*/ 6154 h 10000"/>
                    <a:gd name="connsiteX11" fmla="*/ 9702 w 10010"/>
                    <a:gd name="connsiteY11" fmla="*/ 6222 h 10000"/>
                    <a:gd name="connsiteX12" fmla="*/ 9957 w 10010"/>
                    <a:gd name="connsiteY12" fmla="*/ 6171 h 10000"/>
                    <a:gd name="connsiteX13" fmla="*/ 8748 w 10010"/>
                    <a:gd name="connsiteY13" fmla="*/ 3474 h 10000"/>
                    <a:gd name="connsiteX14" fmla="*/ 4434 w 10010"/>
                    <a:gd name="connsiteY14" fmla="*/ 50 h 10000"/>
                    <a:gd name="connsiteX15" fmla="*/ 1678 w 10010"/>
                    <a:gd name="connsiteY15" fmla="*/ 932 h 10000"/>
                    <a:gd name="connsiteX16" fmla="*/ 0 w 10010"/>
                    <a:gd name="connsiteY16" fmla="*/ 5312 h 10000"/>
                    <a:gd name="connsiteX0" fmla="*/ 0 w 10012"/>
                    <a:gd name="connsiteY0" fmla="*/ 5312 h 10000"/>
                    <a:gd name="connsiteX1" fmla="*/ 6022 w 10012"/>
                    <a:gd name="connsiteY1" fmla="*/ 9759 h 10000"/>
                    <a:gd name="connsiteX2" fmla="*/ 7190 w 10012"/>
                    <a:gd name="connsiteY2" fmla="*/ 9265 h 10000"/>
                    <a:gd name="connsiteX3" fmla="*/ 5812 w 10012"/>
                    <a:gd name="connsiteY3" fmla="*/ 7606 h 10000"/>
                    <a:gd name="connsiteX4" fmla="*/ 7819 w 10012"/>
                    <a:gd name="connsiteY4" fmla="*/ 9336 h 10000"/>
                    <a:gd name="connsiteX5" fmla="*/ 6692 w 10012"/>
                    <a:gd name="connsiteY5" fmla="*/ 6595 h 10000"/>
                    <a:gd name="connsiteX6" fmla="*/ 8838 w 10012"/>
                    <a:gd name="connsiteY6" fmla="*/ 8524 h 10000"/>
                    <a:gd name="connsiteX7" fmla="*/ 7760 w 10012"/>
                    <a:gd name="connsiteY7" fmla="*/ 5594 h 10000"/>
                    <a:gd name="connsiteX8" fmla="*/ 9482 w 10012"/>
                    <a:gd name="connsiteY8" fmla="*/ 7873 h 10000"/>
                    <a:gd name="connsiteX9" fmla="*/ 9836 w 10012"/>
                    <a:gd name="connsiteY9" fmla="*/ 6086 h 10000"/>
                    <a:gd name="connsiteX10" fmla="*/ 9644 w 10012"/>
                    <a:gd name="connsiteY10" fmla="*/ 6154 h 10000"/>
                    <a:gd name="connsiteX11" fmla="*/ 9702 w 10012"/>
                    <a:gd name="connsiteY11" fmla="*/ 6222 h 10000"/>
                    <a:gd name="connsiteX12" fmla="*/ 9957 w 10012"/>
                    <a:gd name="connsiteY12" fmla="*/ 6171 h 10000"/>
                    <a:gd name="connsiteX13" fmla="*/ 8748 w 10012"/>
                    <a:gd name="connsiteY13" fmla="*/ 3474 h 10000"/>
                    <a:gd name="connsiteX14" fmla="*/ 4434 w 10012"/>
                    <a:gd name="connsiteY14" fmla="*/ 50 h 10000"/>
                    <a:gd name="connsiteX15" fmla="*/ 1678 w 10012"/>
                    <a:gd name="connsiteY15" fmla="*/ 932 h 10000"/>
                    <a:gd name="connsiteX16" fmla="*/ 0 w 10012"/>
                    <a:gd name="connsiteY16" fmla="*/ 5312 h 10000"/>
                    <a:gd name="connsiteX0" fmla="*/ 0 w 10271"/>
                    <a:gd name="connsiteY0" fmla="*/ 5312 h 10000"/>
                    <a:gd name="connsiteX1" fmla="*/ 6022 w 10271"/>
                    <a:gd name="connsiteY1" fmla="*/ 9759 h 10000"/>
                    <a:gd name="connsiteX2" fmla="*/ 7190 w 10271"/>
                    <a:gd name="connsiteY2" fmla="*/ 9265 h 10000"/>
                    <a:gd name="connsiteX3" fmla="*/ 5812 w 10271"/>
                    <a:gd name="connsiteY3" fmla="*/ 7606 h 10000"/>
                    <a:gd name="connsiteX4" fmla="*/ 7819 w 10271"/>
                    <a:gd name="connsiteY4" fmla="*/ 9336 h 10000"/>
                    <a:gd name="connsiteX5" fmla="*/ 6692 w 10271"/>
                    <a:gd name="connsiteY5" fmla="*/ 6595 h 10000"/>
                    <a:gd name="connsiteX6" fmla="*/ 8838 w 10271"/>
                    <a:gd name="connsiteY6" fmla="*/ 8524 h 10000"/>
                    <a:gd name="connsiteX7" fmla="*/ 7760 w 10271"/>
                    <a:gd name="connsiteY7" fmla="*/ 5594 h 10000"/>
                    <a:gd name="connsiteX8" fmla="*/ 9482 w 10271"/>
                    <a:gd name="connsiteY8" fmla="*/ 7873 h 10000"/>
                    <a:gd name="connsiteX9" fmla="*/ 10259 w 10271"/>
                    <a:gd name="connsiteY9" fmla="*/ 6902 h 10000"/>
                    <a:gd name="connsiteX10" fmla="*/ 9644 w 10271"/>
                    <a:gd name="connsiteY10" fmla="*/ 6154 h 10000"/>
                    <a:gd name="connsiteX11" fmla="*/ 9702 w 10271"/>
                    <a:gd name="connsiteY11" fmla="*/ 6222 h 10000"/>
                    <a:gd name="connsiteX12" fmla="*/ 9957 w 10271"/>
                    <a:gd name="connsiteY12" fmla="*/ 6171 h 10000"/>
                    <a:gd name="connsiteX13" fmla="*/ 8748 w 10271"/>
                    <a:gd name="connsiteY13" fmla="*/ 3474 h 10000"/>
                    <a:gd name="connsiteX14" fmla="*/ 4434 w 10271"/>
                    <a:gd name="connsiteY14" fmla="*/ 50 h 10000"/>
                    <a:gd name="connsiteX15" fmla="*/ 1678 w 10271"/>
                    <a:gd name="connsiteY15" fmla="*/ 932 h 10000"/>
                    <a:gd name="connsiteX16" fmla="*/ 0 w 10271"/>
                    <a:gd name="connsiteY16" fmla="*/ 5312 h 10000"/>
                    <a:gd name="connsiteX0" fmla="*/ 0 w 10271"/>
                    <a:gd name="connsiteY0" fmla="*/ 5312 h 10000"/>
                    <a:gd name="connsiteX1" fmla="*/ 6022 w 10271"/>
                    <a:gd name="connsiteY1" fmla="*/ 9759 h 10000"/>
                    <a:gd name="connsiteX2" fmla="*/ 7190 w 10271"/>
                    <a:gd name="connsiteY2" fmla="*/ 9265 h 10000"/>
                    <a:gd name="connsiteX3" fmla="*/ 5812 w 10271"/>
                    <a:gd name="connsiteY3" fmla="*/ 7606 h 10000"/>
                    <a:gd name="connsiteX4" fmla="*/ 7819 w 10271"/>
                    <a:gd name="connsiteY4" fmla="*/ 9336 h 10000"/>
                    <a:gd name="connsiteX5" fmla="*/ 6692 w 10271"/>
                    <a:gd name="connsiteY5" fmla="*/ 6595 h 10000"/>
                    <a:gd name="connsiteX6" fmla="*/ 8838 w 10271"/>
                    <a:gd name="connsiteY6" fmla="*/ 8524 h 10000"/>
                    <a:gd name="connsiteX7" fmla="*/ 7414 w 10271"/>
                    <a:gd name="connsiteY7" fmla="*/ 5254 h 10000"/>
                    <a:gd name="connsiteX8" fmla="*/ 9482 w 10271"/>
                    <a:gd name="connsiteY8" fmla="*/ 7873 h 10000"/>
                    <a:gd name="connsiteX9" fmla="*/ 10259 w 10271"/>
                    <a:gd name="connsiteY9" fmla="*/ 6902 h 10000"/>
                    <a:gd name="connsiteX10" fmla="*/ 9644 w 10271"/>
                    <a:gd name="connsiteY10" fmla="*/ 6154 h 10000"/>
                    <a:gd name="connsiteX11" fmla="*/ 9702 w 10271"/>
                    <a:gd name="connsiteY11" fmla="*/ 6222 h 10000"/>
                    <a:gd name="connsiteX12" fmla="*/ 9957 w 10271"/>
                    <a:gd name="connsiteY12" fmla="*/ 6171 h 10000"/>
                    <a:gd name="connsiteX13" fmla="*/ 8748 w 10271"/>
                    <a:gd name="connsiteY13" fmla="*/ 3474 h 10000"/>
                    <a:gd name="connsiteX14" fmla="*/ 4434 w 10271"/>
                    <a:gd name="connsiteY14" fmla="*/ 50 h 10000"/>
                    <a:gd name="connsiteX15" fmla="*/ 1678 w 10271"/>
                    <a:gd name="connsiteY15" fmla="*/ 932 h 10000"/>
                    <a:gd name="connsiteX16" fmla="*/ 0 w 10271"/>
                    <a:gd name="connsiteY16" fmla="*/ 5312 h 10000"/>
                    <a:gd name="connsiteX0" fmla="*/ 0 w 10271"/>
                    <a:gd name="connsiteY0" fmla="*/ 5312 h 10000"/>
                    <a:gd name="connsiteX1" fmla="*/ 6022 w 10271"/>
                    <a:gd name="connsiteY1" fmla="*/ 9759 h 10000"/>
                    <a:gd name="connsiteX2" fmla="*/ 7190 w 10271"/>
                    <a:gd name="connsiteY2" fmla="*/ 9265 h 10000"/>
                    <a:gd name="connsiteX3" fmla="*/ 5812 w 10271"/>
                    <a:gd name="connsiteY3" fmla="*/ 7606 h 10000"/>
                    <a:gd name="connsiteX4" fmla="*/ 7819 w 10271"/>
                    <a:gd name="connsiteY4" fmla="*/ 9336 h 10000"/>
                    <a:gd name="connsiteX5" fmla="*/ 6692 w 10271"/>
                    <a:gd name="connsiteY5" fmla="*/ 6595 h 10000"/>
                    <a:gd name="connsiteX6" fmla="*/ 8838 w 10271"/>
                    <a:gd name="connsiteY6" fmla="*/ 8524 h 10000"/>
                    <a:gd name="connsiteX7" fmla="*/ 7414 w 10271"/>
                    <a:gd name="connsiteY7" fmla="*/ 5254 h 10000"/>
                    <a:gd name="connsiteX8" fmla="*/ 9482 w 10271"/>
                    <a:gd name="connsiteY8" fmla="*/ 7873 h 10000"/>
                    <a:gd name="connsiteX9" fmla="*/ 10259 w 10271"/>
                    <a:gd name="connsiteY9" fmla="*/ 6902 h 10000"/>
                    <a:gd name="connsiteX10" fmla="*/ 9644 w 10271"/>
                    <a:gd name="connsiteY10" fmla="*/ 6154 h 10000"/>
                    <a:gd name="connsiteX11" fmla="*/ 9702 w 10271"/>
                    <a:gd name="connsiteY11" fmla="*/ 6222 h 10000"/>
                    <a:gd name="connsiteX12" fmla="*/ 9957 w 10271"/>
                    <a:gd name="connsiteY12" fmla="*/ 6171 h 10000"/>
                    <a:gd name="connsiteX13" fmla="*/ 8748 w 10271"/>
                    <a:gd name="connsiteY13" fmla="*/ 3474 h 10000"/>
                    <a:gd name="connsiteX14" fmla="*/ 4434 w 10271"/>
                    <a:gd name="connsiteY14" fmla="*/ 50 h 10000"/>
                    <a:gd name="connsiteX15" fmla="*/ 1678 w 10271"/>
                    <a:gd name="connsiteY15" fmla="*/ 932 h 10000"/>
                    <a:gd name="connsiteX16" fmla="*/ 0 w 10271"/>
                    <a:gd name="connsiteY16" fmla="*/ 5312 h 10000"/>
                    <a:gd name="connsiteX0" fmla="*/ 0 w 10271"/>
                    <a:gd name="connsiteY0" fmla="*/ 5312 h 10000"/>
                    <a:gd name="connsiteX1" fmla="*/ 6022 w 10271"/>
                    <a:gd name="connsiteY1" fmla="*/ 9759 h 10000"/>
                    <a:gd name="connsiteX2" fmla="*/ 7190 w 10271"/>
                    <a:gd name="connsiteY2" fmla="*/ 9265 h 10000"/>
                    <a:gd name="connsiteX3" fmla="*/ 5812 w 10271"/>
                    <a:gd name="connsiteY3" fmla="*/ 7606 h 10000"/>
                    <a:gd name="connsiteX4" fmla="*/ 7819 w 10271"/>
                    <a:gd name="connsiteY4" fmla="*/ 9336 h 10000"/>
                    <a:gd name="connsiteX5" fmla="*/ 6692 w 10271"/>
                    <a:gd name="connsiteY5" fmla="*/ 6595 h 10000"/>
                    <a:gd name="connsiteX6" fmla="*/ 8838 w 10271"/>
                    <a:gd name="connsiteY6" fmla="*/ 8524 h 10000"/>
                    <a:gd name="connsiteX7" fmla="*/ 7414 w 10271"/>
                    <a:gd name="connsiteY7" fmla="*/ 5254 h 10000"/>
                    <a:gd name="connsiteX8" fmla="*/ 9482 w 10271"/>
                    <a:gd name="connsiteY8" fmla="*/ 7873 h 10000"/>
                    <a:gd name="connsiteX9" fmla="*/ 10259 w 10271"/>
                    <a:gd name="connsiteY9" fmla="*/ 6902 h 10000"/>
                    <a:gd name="connsiteX10" fmla="*/ 9644 w 10271"/>
                    <a:gd name="connsiteY10" fmla="*/ 6154 h 10000"/>
                    <a:gd name="connsiteX11" fmla="*/ 9702 w 10271"/>
                    <a:gd name="connsiteY11" fmla="*/ 6222 h 10000"/>
                    <a:gd name="connsiteX12" fmla="*/ 9957 w 10271"/>
                    <a:gd name="connsiteY12" fmla="*/ 6171 h 10000"/>
                    <a:gd name="connsiteX13" fmla="*/ 8748 w 10271"/>
                    <a:gd name="connsiteY13" fmla="*/ 3474 h 10000"/>
                    <a:gd name="connsiteX14" fmla="*/ 4434 w 10271"/>
                    <a:gd name="connsiteY14" fmla="*/ 50 h 10000"/>
                    <a:gd name="connsiteX15" fmla="*/ 1678 w 10271"/>
                    <a:gd name="connsiteY15" fmla="*/ 932 h 10000"/>
                    <a:gd name="connsiteX16" fmla="*/ 0 w 10271"/>
                    <a:gd name="connsiteY16" fmla="*/ 5312 h 10000"/>
                    <a:gd name="connsiteX0" fmla="*/ 0 w 10271"/>
                    <a:gd name="connsiteY0" fmla="*/ 5312 h 10000"/>
                    <a:gd name="connsiteX1" fmla="*/ 6022 w 10271"/>
                    <a:gd name="connsiteY1" fmla="*/ 9759 h 10000"/>
                    <a:gd name="connsiteX2" fmla="*/ 7190 w 10271"/>
                    <a:gd name="connsiteY2" fmla="*/ 9265 h 10000"/>
                    <a:gd name="connsiteX3" fmla="*/ 5812 w 10271"/>
                    <a:gd name="connsiteY3" fmla="*/ 7606 h 10000"/>
                    <a:gd name="connsiteX4" fmla="*/ 7819 w 10271"/>
                    <a:gd name="connsiteY4" fmla="*/ 9336 h 10000"/>
                    <a:gd name="connsiteX5" fmla="*/ 6692 w 10271"/>
                    <a:gd name="connsiteY5" fmla="*/ 6595 h 10000"/>
                    <a:gd name="connsiteX6" fmla="*/ 8838 w 10271"/>
                    <a:gd name="connsiteY6" fmla="*/ 8524 h 10000"/>
                    <a:gd name="connsiteX7" fmla="*/ 7414 w 10271"/>
                    <a:gd name="connsiteY7" fmla="*/ 5254 h 10000"/>
                    <a:gd name="connsiteX8" fmla="*/ 9482 w 10271"/>
                    <a:gd name="connsiteY8" fmla="*/ 7873 h 10000"/>
                    <a:gd name="connsiteX9" fmla="*/ 10259 w 10271"/>
                    <a:gd name="connsiteY9" fmla="*/ 6902 h 10000"/>
                    <a:gd name="connsiteX10" fmla="*/ 9644 w 10271"/>
                    <a:gd name="connsiteY10" fmla="*/ 6154 h 10000"/>
                    <a:gd name="connsiteX11" fmla="*/ 9702 w 10271"/>
                    <a:gd name="connsiteY11" fmla="*/ 6222 h 10000"/>
                    <a:gd name="connsiteX12" fmla="*/ 9957 w 10271"/>
                    <a:gd name="connsiteY12" fmla="*/ 6171 h 10000"/>
                    <a:gd name="connsiteX13" fmla="*/ 8748 w 10271"/>
                    <a:gd name="connsiteY13" fmla="*/ 3474 h 10000"/>
                    <a:gd name="connsiteX14" fmla="*/ 4434 w 10271"/>
                    <a:gd name="connsiteY14" fmla="*/ 50 h 10000"/>
                    <a:gd name="connsiteX15" fmla="*/ 1678 w 10271"/>
                    <a:gd name="connsiteY15" fmla="*/ 932 h 10000"/>
                    <a:gd name="connsiteX16" fmla="*/ 0 w 10271"/>
                    <a:gd name="connsiteY16" fmla="*/ 5312 h 10000"/>
                    <a:gd name="connsiteX0" fmla="*/ 0 w 10271"/>
                    <a:gd name="connsiteY0" fmla="*/ 5312 h 10000"/>
                    <a:gd name="connsiteX1" fmla="*/ 6022 w 10271"/>
                    <a:gd name="connsiteY1" fmla="*/ 9759 h 10000"/>
                    <a:gd name="connsiteX2" fmla="*/ 7190 w 10271"/>
                    <a:gd name="connsiteY2" fmla="*/ 9265 h 10000"/>
                    <a:gd name="connsiteX3" fmla="*/ 5812 w 10271"/>
                    <a:gd name="connsiteY3" fmla="*/ 7606 h 10000"/>
                    <a:gd name="connsiteX4" fmla="*/ 7819 w 10271"/>
                    <a:gd name="connsiteY4" fmla="*/ 9336 h 10000"/>
                    <a:gd name="connsiteX5" fmla="*/ 6692 w 10271"/>
                    <a:gd name="connsiteY5" fmla="*/ 6595 h 10000"/>
                    <a:gd name="connsiteX6" fmla="*/ 8838 w 10271"/>
                    <a:gd name="connsiteY6" fmla="*/ 8524 h 10000"/>
                    <a:gd name="connsiteX7" fmla="*/ 7414 w 10271"/>
                    <a:gd name="connsiteY7" fmla="*/ 5254 h 10000"/>
                    <a:gd name="connsiteX8" fmla="*/ 9482 w 10271"/>
                    <a:gd name="connsiteY8" fmla="*/ 7873 h 10000"/>
                    <a:gd name="connsiteX9" fmla="*/ 10259 w 10271"/>
                    <a:gd name="connsiteY9" fmla="*/ 6902 h 10000"/>
                    <a:gd name="connsiteX10" fmla="*/ 9644 w 10271"/>
                    <a:gd name="connsiteY10" fmla="*/ 6154 h 10000"/>
                    <a:gd name="connsiteX11" fmla="*/ 9702 w 10271"/>
                    <a:gd name="connsiteY11" fmla="*/ 6222 h 10000"/>
                    <a:gd name="connsiteX12" fmla="*/ 9957 w 10271"/>
                    <a:gd name="connsiteY12" fmla="*/ 6171 h 10000"/>
                    <a:gd name="connsiteX13" fmla="*/ 8748 w 10271"/>
                    <a:gd name="connsiteY13" fmla="*/ 3474 h 10000"/>
                    <a:gd name="connsiteX14" fmla="*/ 4434 w 10271"/>
                    <a:gd name="connsiteY14" fmla="*/ 50 h 10000"/>
                    <a:gd name="connsiteX15" fmla="*/ 1678 w 10271"/>
                    <a:gd name="connsiteY15" fmla="*/ 932 h 10000"/>
                    <a:gd name="connsiteX16" fmla="*/ 0 w 10271"/>
                    <a:gd name="connsiteY16" fmla="*/ 5312 h 10000"/>
                    <a:gd name="connsiteX0" fmla="*/ 0 w 10271"/>
                    <a:gd name="connsiteY0" fmla="*/ 5312 h 10000"/>
                    <a:gd name="connsiteX1" fmla="*/ 6022 w 10271"/>
                    <a:gd name="connsiteY1" fmla="*/ 9759 h 10000"/>
                    <a:gd name="connsiteX2" fmla="*/ 7190 w 10271"/>
                    <a:gd name="connsiteY2" fmla="*/ 9265 h 10000"/>
                    <a:gd name="connsiteX3" fmla="*/ 5812 w 10271"/>
                    <a:gd name="connsiteY3" fmla="*/ 7606 h 10000"/>
                    <a:gd name="connsiteX4" fmla="*/ 7819 w 10271"/>
                    <a:gd name="connsiteY4" fmla="*/ 9336 h 10000"/>
                    <a:gd name="connsiteX5" fmla="*/ 6692 w 10271"/>
                    <a:gd name="connsiteY5" fmla="*/ 6595 h 10000"/>
                    <a:gd name="connsiteX6" fmla="*/ 8838 w 10271"/>
                    <a:gd name="connsiteY6" fmla="*/ 8524 h 10000"/>
                    <a:gd name="connsiteX7" fmla="*/ 7414 w 10271"/>
                    <a:gd name="connsiteY7" fmla="*/ 5254 h 10000"/>
                    <a:gd name="connsiteX8" fmla="*/ 9482 w 10271"/>
                    <a:gd name="connsiteY8" fmla="*/ 7873 h 10000"/>
                    <a:gd name="connsiteX9" fmla="*/ 10259 w 10271"/>
                    <a:gd name="connsiteY9" fmla="*/ 6902 h 10000"/>
                    <a:gd name="connsiteX10" fmla="*/ 9644 w 10271"/>
                    <a:gd name="connsiteY10" fmla="*/ 6154 h 10000"/>
                    <a:gd name="connsiteX11" fmla="*/ 10125 w 10271"/>
                    <a:gd name="connsiteY11" fmla="*/ 5973 h 10000"/>
                    <a:gd name="connsiteX12" fmla="*/ 9957 w 10271"/>
                    <a:gd name="connsiteY12" fmla="*/ 6171 h 10000"/>
                    <a:gd name="connsiteX13" fmla="*/ 8748 w 10271"/>
                    <a:gd name="connsiteY13" fmla="*/ 3474 h 10000"/>
                    <a:gd name="connsiteX14" fmla="*/ 4434 w 10271"/>
                    <a:gd name="connsiteY14" fmla="*/ 50 h 10000"/>
                    <a:gd name="connsiteX15" fmla="*/ 1678 w 10271"/>
                    <a:gd name="connsiteY15" fmla="*/ 932 h 10000"/>
                    <a:gd name="connsiteX16" fmla="*/ 0 w 10271"/>
                    <a:gd name="connsiteY16" fmla="*/ 5312 h 10000"/>
                    <a:gd name="connsiteX0" fmla="*/ 0 w 10271"/>
                    <a:gd name="connsiteY0" fmla="*/ 5312 h 10000"/>
                    <a:gd name="connsiteX1" fmla="*/ 6022 w 10271"/>
                    <a:gd name="connsiteY1" fmla="*/ 9759 h 10000"/>
                    <a:gd name="connsiteX2" fmla="*/ 7190 w 10271"/>
                    <a:gd name="connsiteY2" fmla="*/ 9265 h 10000"/>
                    <a:gd name="connsiteX3" fmla="*/ 5812 w 10271"/>
                    <a:gd name="connsiteY3" fmla="*/ 7606 h 10000"/>
                    <a:gd name="connsiteX4" fmla="*/ 7819 w 10271"/>
                    <a:gd name="connsiteY4" fmla="*/ 9336 h 10000"/>
                    <a:gd name="connsiteX5" fmla="*/ 6692 w 10271"/>
                    <a:gd name="connsiteY5" fmla="*/ 6595 h 10000"/>
                    <a:gd name="connsiteX6" fmla="*/ 8838 w 10271"/>
                    <a:gd name="connsiteY6" fmla="*/ 8524 h 10000"/>
                    <a:gd name="connsiteX7" fmla="*/ 7414 w 10271"/>
                    <a:gd name="connsiteY7" fmla="*/ 5254 h 10000"/>
                    <a:gd name="connsiteX8" fmla="*/ 9482 w 10271"/>
                    <a:gd name="connsiteY8" fmla="*/ 7873 h 10000"/>
                    <a:gd name="connsiteX9" fmla="*/ 10259 w 10271"/>
                    <a:gd name="connsiteY9" fmla="*/ 6902 h 10000"/>
                    <a:gd name="connsiteX10" fmla="*/ 9644 w 10271"/>
                    <a:gd name="connsiteY10" fmla="*/ 6154 h 10000"/>
                    <a:gd name="connsiteX11" fmla="*/ 10125 w 10271"/>
                    <a:gd name="connsiteY11" fmla="*/ 5973 h 10000"/>
                    <a:gd name="connsiteX12" fmla="*/ 9957 w 10271"/>
                    <a:gd name="connsiteY12" fmla="*/ 6171 h 10000"/>
                    <a:gd name="connsiteX13" fmla="*/ 8748 w 10271"/>
                    <a:gd name="connsiteY13" fmla="*/ 3474 h 10000"/>
                    <a:gd name="connsiteX14" fmla="*/ 4434 w 10271"/>
                    <a:gd name="connsiteY14" fmla="*/ 50 h 10000"/>
                    <a:gd name="connsiteX15" fmla="*/ 1678 w 10271"/>
                    <a:gd name="connsiteY15" fmla="*/ 932 h 10000"/>
                    <a:gd name="connsiteX16" fmla="*/ 0 w 10271"/>
                    <a:gd name="connsiteY16" fmla="*/ 5312 h 10000"/>
                    <a:gd name="connsiteX0" fmla="*/ 0 w 10271"/>
                    <a:gd name="connsiteY0" fmla="*/ 5312 h 10000"/>
                    <a:gd name="connsiteX1" fmla="*/ 6022 w 10271"/>
                    <a:gd name="connsiteY1" fmla="*/ 9759 h 10000"/>
                    <a:gd name="connsiteX2" fmla="*/ 7190 w 10271"/>
                    <a:gd name="connsiteY2" fmla="*/ 9265 h 10000"/>
                    <a:gd name="connsiteX3" fmla="*/ 5812 w 10271"/>
                    <a:gd name="connsiteY3" fmla="*/ 7606 h 10000"/>
                    <a:gd name="connsiteX4" fmla="*/ 7819 w 10271"/>
                    <a:gd name="connsiteY4" fmla="*/ 9336 h 10000"/>
                    <a:gd name="connsiteX5" fmla="*/ 6692 w 10271"/>
                    <a:gd name="connsiteY5" fmla="*/ 6595 h 10000"/>
                    <a:gd name="connsiteX6" fmla="*/ 8838 w 10271"/>
                    <a:gd name="connsiteY6" fmla="*/ 8524 h 10000"/>
                    <a:gd name="connsiteX7" fmla="*/ 7414 w 10271"/>
                    <a:gd name="connsiteY7" fmla="*/ 5254 h 10000"/>
                    <a:gd name="connsiteX8" fmla="*/ 9482 w 10271"/>
                    <a:gd name="connsiteY8" fmla="*/ 7873 h 10000"/>
                    <a:gd name="connsiteX9" fmla="*/ 10259 w 10271"/>
                    <a:gd name="connsiteY9" fmla="*/ 6902 h 10000"/>
                    <a:gd name="connsiteX10" fmla="*/ 9644 w 10271"/>
                    <a:gd name="connsiteY10" fmla="*/ 6154 h 10000"/>
                    <a:gd name="connsiteX11" fmla="*/ 9957 w 10271"/>
                    <a:gd name="connsiteY11" fmla="*/ 6171 h 10000"/>
                    <a:gd name="connsiteX12" fmla="*/ 8748 w 10271"/>
                    <a:gd name="connsiteY12" fmla="*/ 3474 h 10000"/>
                    <a:gd name="connsiteX13" fmla="*/ 4434 w 10271"/>
                    <a:gd name="connsiteY13" fmla="*/ 50 h 10000"/>
                    <a:gd name="connsiteX14" fmla="*/ 1678 w 10271"/>
                    <a:gd name="connsiteY14" fmla="*/ 932 h 10000"/>
                    <a:gd name="connsiteX15" fmla="*/ 0 w 10271"/>
                    <a:gd name="connsiteY15" fmla="*/ 5312 h 10000"/>
                    <a:gd name="connsiteX0" fmla="*/ 0 w 10066"/>
                    <a:gd name="connsiteY0" fmla="*/ 5312 h 10000"/>
                    <a:gd name="connsiteX1" fmla="*/ 6022 w 10066"/>
                    <a:gd name="connsiteY1" fmla="*/ 9759 h 10000"/>
                    <a:gd name="connsiteX2" fmla="*/ 7190 w 10066"/>
                    <a:gd name="connsiteY2" fmla="*/ 9265 h 10000"/>
                    <a:gd name="connsiteX3" fmla="*/ 5812 w 10066"/>
                    <a:gd name="connsiteY3" fmla="*/ 7606 h 10000"/>
                    <a:gd name="connsiteX4" fmla="*/ 7819 w 10066"/>
                    <a:gd name="connsiteY4" fmla="*/ 9336 h 10000"/>
                    <a:gd name="connsiteX5" fmla="*/ 6692 w 10066"/>
                    <a:gd name="connsiteY5" fmla="*/ 6595 h 10000"/>
                    <a:gd name="connsiteX6" fmla="*/ 8838 w 10066"/>
                    <a:gd name="connsiteY6" fmla="*/ 8524 h 10000"/>
                    <a:gd name="connsiteX7" fmla="*/ 7414 w 10066"/>
                    <a:gd name="connsiteY7" fmla="*/ 5254 h 10000"/>
                    <a:gd name="connsiteX8" fmla="*/ 9482 w 10066"/>
                    <a:gd name="connsiteY8" fmla="*/ 7873 h 10000"/>
                    <a:gd name="connsiteX9" fmla="*/ 9970 w 10066"/>
                    <a:gd name="connsiteY9" fmla="*/ 6947 h 10000"/>
                    <a:gd name="connsiteX10" fmla="*/ 9644 w 10066"/>
                    <a:gd name="connsiteY10" fmla="*/ 6154 h 10000"/>
                    <a:gd name="connsiteX11" fmla="*/ 9957 w 10066"/>
                    <a:gd name="connsiteY11" fmla="*/ 6171 h 10000"/>
                    <a:gd name="connsiteX12" fmla="*/ 8748 w 10066"/>
                    <a:gd name="connsiteY12" fmla="*/ 3474 h 10000"/>
                    <a:gd name="connsiteX13" fmla="*/ 4434 w 10066"/>
                    <a:gd name="connsiteY13" fmla="*/ 50 h 10000"/>
                    <a:gd name="connsiteX14" fmla="*/ 1678 w 10066"/>
                    <a:gd name="connsiteY14" fmla="*/ 932 h 10000"/>
                    <a:gd name="connsiteX15" fmla="*/ 0 w 10066"/>
                    <a:gd name="connsiteY15" fmla="*/ 5312 h 10000"/>
                    <a:gd name="connsiteX0" fmla="*/ 0 w 10233"/>
                    <a:gd name="connsiteY0" fmla="*/ 5312 h 10000"/>
                    <a:gd name="connsiteX1" fmla="*/ 6022 w 10233"/>
                    <a:gd name="connsiteY1" fmla="*/ 9759 h 10000"/>
                    <a:gd name="connsiteX2" fmla="*/ 7190 w 10233"/>
                    <a:gd name="connsiteY2" fmla="*/ 9265 h 10000"/>
                    <a:gd name="connsiteX3" fmla="*/ 5812 w 10233"/>
                    <a:gd name="connsiteY3" fmla="*/ 7606 h 10000"/>
                    <a:gd name="connsiteX4" fmla="*/ 7819 w 10233"/>
                    <a:gd name="connsiteY4" fmla="*/ 9336 h 10000"/>
                    <a:gd name="connsiteX5" fmla="*/ 6692 w 10233"/>
                    <a:gd name="connsiteY5" fmla="*/ 6595 h 10000"/>
                    <a:gd name="connsiteX6" fmla="*/ 8838 w 10233"/>
                    <a:gd name="connsiteY6" fmla="*/ 8524 h 10000"/>
                    <a:gd name="connsiteX7" fmla="*/ 7414 w 10233"/>
                    <a:gd name="connsiteY7" fmla="*/ 5254 h 10000"/>
                    <a:gd name="connsiteX8" fmla="*/ 9482 w 10233"/>
                    <a:gd name="connsiteY8" fmla="*/ 7873 h 10000"/>
                    <a:gd name="connsiteX9" fmla="*/ 10220 w 10233"/>
                    <a:gd name="connsiteY9" fmla="*/ 6970 h 10000"/>
                    <a:gd name="connsiteX10" fmla="*/ 9644 w 10233"/>
                    <a:gd name="connsiteY10" fmla="*/ 6154 h 10000"/>
                    <a:gd name="connsiteX11" fmla="*/ 9957 w 10233"/>
                    <a:gd name="connsiteY11" fmla="*/ 6171 h 10000"/>
                    <a:gd name="connsiteX12" fmla="*/ 8748 w 10233"/>
                    <a:gd name="connsiteY12" fmla="*/ 3474 h 10000"/>
                    <a:gd name="connsiteX13" fmla="*/ 4434 w 10233"/>
                    <a:gd name="connsiteY13" fmla="*/ 50 h 10000"/>
                    <a:gd name="connsiteX14" fmla="*/ 1678 w 10233"/>
                    <a:gd name="connsiteY14" fmla="*/ 932 h 10000"/>
                    <a:gd name="connsiteX15" fmla="*/ 0 w 10233"/>
                    <a:gd name="connsiteY15" fmla="*/ 5312 h 10000"/>
                    <a:gd name="connsiteX0" fmla="*/ 0 w 10246"/>
                    <a:gd name="connsiteY0" fmla="*/ 5312 h 10000"/>
                    <a:gd name="connsiteX1" fmla="*/ 6022 w 10246"/>
                    <a:gd name="connsiteY1" fmla="*/ 9759 h 10000"/>
                    <a:gd name="connsiteX2" fmla="*/ 7190 w 10246"/>
                    <a:gd name="connsiteY2" fmla="*/ 9265 h 10000"/>
                    <a:gd name="connsiteX3" fmla="*/ 5812 w 10246"/>
                    <a:gd name="connsiteY3" fmla="*/ 7606 h 10000"/>
                    <a:gd name="connsiteX4" fmla="*/ 7819 w 10246"/>
                    <a:gd name="connsiteY4" fmla="*/ 9336 h 10000"/>
                    <a:gd name="connsiteX5" fmla="*/ 6692 w 10246"/>
                    <a:gd name="connsiteY5" fmla="*/ 6595 h 10000"/>
                    <a:gd name="connsiteX6" fmla="*/ 8838 w 10246"/>
                    <a:gd name="connsiteY6" fmla="*/ 8524 h 10000"/>
                    <a:gd name="connsiteX7" fmla="*/ 7414 w 10246"/>
                    <a:gd name="connsiteY7" fmla="*/ 5254 h 10000"/>
                    <a:gd name="connsiteX8" fmla="*/ 9482 w 10246"/>
                    <a:gd name="connsiteY8" fmla="*/ 7873 h 10000"/>
                    <a:gd name="connsiteX9" fmla="*/ 10220 w 10246"/>
                    <a:gd name="connsiteY9" fmla="*/ 6970 h 10000"/>
                    <a:gd name="connsiteX10" fmla="*/ 9957 w 10246"/>
                    <a:gd name="connsiteY10" fmla="*/ 6171 h 10000"/>
                    <a:gd name="connsiteX11" fmla="*/ 8748 w 10246"/>
                    <a:gd name="connsiteY11" fmla="*/ 3474 h 10000"/>
                    <a:gd name="connsiteX12" fmla="*/ 4434 w 10246"/>
                    <a:gd name="connsiteY12" fmla="*/ 50 h 10000"/>
                    <a:gd name="connsiteX13" fmla="*/ 1678 w 10246"/>
                    <a:gd name="connsiteY13" fmla="*/ 932 h 10000"/>
                    <a:gd name="connsiteX14" fmla="*/ 0 w 10246"/>
                    <a:gd name="connsiteY14" fmla="*/ 5312 h 10000"/>
                    <a:gd name="connsiteX0" fmla="*/ 0 w 9995"/>
                    <a:gd name="connsiteY0" fmla="*/ 5312 h 10000"/>
                    <a:gd name="connsiteX1" fmla="*/ 6022 w 9995"/>
                    <a:gd name="connsiteY1" fmla="*/ 9759 h 10000"/>
                    <a:gd name="connsiteX2" fmla="*/ 7190 w 9995"/>
                    <a:gd name="connsiteY2" fmla="*/ 9265 h 10000"/>
                    <a:gd name="connsiteX3" fmla="*/ 5812 w 9995"/>
                    <a:gd name="connsiteY3" fmla="*/ 7606 h 10000"/>
                    <a:gd name="connsiteX4" fmla="*/ 7819 w 9995"/>
                    <a:gd name="connsiteY4" fmla="*/ 9336 h 10000"/>
                    <a:gd name="connsiteX5" fmla="*/ 6692 w 9995"/>
                    <a:gd name="connsiteY5" fmla="*/ 6595 h 10000"/>
                    <a:gd name="connsiteX6" fmla="*/ 8838 w 9995"/>
                    <a:gd name="connsiteY6" fmla="*/ 8524 h 10000"/>
                    <a:gd name="connsiteX7" fmla="*/ 7414 w 9995"/>
                    <a:gd name="connsiteY7" fmla="*/ 5254 h 10000"/>
                    <a:gd name="connsiteX8" fmla="*/ 9482 w 9995"/>
                    <a:gd name="connsiteY8" fmla="*/ 7873 h 10000"/>
                    <a:gd name="connsiteX9" fmla="*/ 9957 w 9995"/>
                    <a:gd name="connsiteY9" fmla="*/ 6171 h 10000"/>
                    <a:gd name="connsiteX10" fmla="*/ 8748 w 9995"/>
                    <a:gd name="connsiteY10" fmla="*/ 3474 h 10000"/>
                    <a:gd name="connsiteX11" fmla="*/ 4434 w 9995"/>
                    <a:gd name="connsiteY11" fmla="*/ 50 h 10000"/>
                    <a:gd name="connsiteX12" fmla="*/ 1678 w 9995"/>
                    <a:gd name="connsiteY12" fmla="*/ 932 h 10000"/>
                    <a:gd name="connsiteX13" fmla="*/ 0 w 9995"/>
                    <a:gd name="connsiteY13" fmla="*/ 5312 h 10000"/>
                    <a:gd name="connsiteX0" fmla="*/ 0 w 10257"/>
                    <a:gd name="connsiteY0" fmla="*/ 5312 h 10000"/>
                    <a:gd name="connsiteX1" fmla="*/ 6025 w 10257"/>
                    <a:gd name="connsiteY1" fmla="*/ 9759 h 10000"/>
                    <a:gd name="connsiteX2" fmla="*/ 7194 w 10257"/>
                    <a:gd name="connsiteY2" fmla="*/ 9265 h 10000"/>
                    <a:gd name="connsiteX3" fmla="*/ 5815 w 10257"/>
                    <a:gd name="connsiteY3" fmla="*/ 7606 h 10000"/>
                    <a:gd name="connsiteX4" fmla="*/ 7823 w 10257"/>
                    <a:gd name="connsiteY4" fmla="*/ 9336 h 10000"/>
                    <a:gd name="connsiteX5" fmla="*/ 6695 w 10257"/>
                    <a:gd name="connsiteY5" fmla="*/ 6595 h 10000"/>
                    <a:gd name="connsiteX6" fmla="*/ 8842 w 10257"/>
                    <a:gd name="connsiteY6" fmla="*/ 8524 h 10000"/>
                    <a:gd name="connsiteX7" fmla="*/ 7418 w 10257"/>
                    <a:gd name="connsiteY7" fmla="*/ 5254 h 10000"/>
                    <a:gd name="connsiteX8" fmla="*/ 9487 w 10257"/>
                    <a:gd name="connsiteY8" fmla="*/ 7873 h 10000"/>
                    <a:gd name="connsiteX9" fmla="*/ 9962 w 10257"/>
                    <a:gd name="connsiteY9" fmla="*/ 6171 h 10000"/>
                    <a:gd name="connsiteX10" fmla="*/ 8752 w 10257"/>
                    <a:gd name="connsiteY10" fmla="*/ 3474 h 10000"/>
                    <a:gd name="connsiteX11" fmla="*/ 4436 w 10257"/>
                    <a:gd name="connsiteY11" fmla="*/ 50 h 10000"/>
                    <a:gd name="connsiteX12" fmla="*/ 1679 w 10257"/>
                    <a:gd name="connsiteY12" fmla="*/ 932 h 10000"/>
                    <a:gd name="connsiteX13" fmla="*/ 0 w 10257"/>
                    <a:gd name="connsiteY13" fmla="*/ 5312 h 10000"/>
                    <a:gd name="connsiteX0" fmla="*/ 0 w 10105"/>
                    <a:gd name="connsiteY0" fmla="*/ 5312 h 10000"/>
                    <a:gd name="connsiteX1" fmla="*/ 6025 w 10105"/>
                    <a:gd name="connsiteY1" fmla="*/ 9759 h 10000"/>
                    <a:gd name="connsiteX2" fmla="*/ 7194 w 10105"/>
                    <a:gd name="connsiteY2" fmla="*/ 9265 h 10000"/>
                    <a:gd name="connsiteX3" fmla="*/ 5815 w 10105"/>
                    <a:gd name="connsiteY3" fmla="*/ 7606 h 10000"/>
                    <a:gd name="connsiteX4" fmla="*/ 7823 w 10105"/>
                    <a:gd name="connsiteY4" fmla="*/ 9336 h 10000"/>
                    <a:gd name="connsiteX5" fmla="*/ 6695 w 10105"/>
                    <a:gd name="connsiteY5" fmla="*/ 6595 h 10000"/>
                    <a:gd name="connsiteX6" fmla="*/ 8842 w 10105"/>
                    <a:gd name="connsiteY6" fmla="*/ 8524 h 10000"/>
                    <a:gd name="connsiteX7" fmla="*/ 7418 w 10105"/>
                    <a:gd name="connsiteY7" fmla="*/ 5254 h 10000"/>
                    <a:gd name="connsiteX8" fmla="*/ 9487 w 10105"/>
                    <a:gd name="connsiteY8" fmla="*/ 7873 h 10000"/>
                    <a:gd name="connsiteX9" fmla="*/ 9962 w 10105"/>
                    <a:gd name="connsiteY9" fmla="*/ 6171 h 10000"/>
                    <a:gd name="connsiteX10" fmla="*/ 8752 w 10105"/>
                    <a:gd name="connsiteY10" fmla="*/ 3474 h 10000"/>
                    <a:gd name="connsiteX11" fmla="*/ 4436 w 10105"/>
                    <a:gd name="connsiteY11" fmla="*/ 50 h 10000"/>
                    <a:gd name="connsiteX12" fmla="*/ 1679 w 10105"/>
                    <a:gd name="connsiteY12" fmla="*/ 932 h 10000"/>
                    <a:gd name="connsiteX13" fmla="*/ 0 w 10105"/>
                    <a:gd name="connsiteY13" fmla="*/ 5312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5" h="10000">
                      <a:moveTo>
                        <a:pt x="0" y="5312"/>
                      </a:moveTo>
                      <a:cubicBezTo>
                        <a:pt x="0" y="5312"/>
                        <a:pt x="5275" y="9265"/>
                        <a:pt x="6025" y="9759"/>
                      </a:cubicBezTo>
                      <a:cubicBezTo>
                        <a:pt x="6863" y="10289"/>
                        <a:pt x="7493" y="9865"/>
                        <a:pt x="7194" y="9265"/>
                      </a:cubicBezTo>
                      <a:cubicBezTo>
                        <a:pt x="6863" y="8559"/>
                        <a:pt x="5815" y="7606"/>
                        <a:pt x="5815" y="7606"/>
                      </a:cubicBezTo>
                      <a:cubicBezTo>
                        <a:pt x="5815" y="7606"/>
                        <a:pt x="7344" y="9513"/>
                        <a:pt x="7823" y="9336"/>
                      </a:cubicBezTo>
                      <a:cubicBezTo>
                        <a:pt x="8602" y="9018"/>
                        <a:pt x="6695" y="6595"/>
                        <a:pt x="6695" y="6595"/>
                      </a:cubicBezTo>
                      <a:cubicBezTo>
                        <a:pt x="6695" y="6595"/>
                        <a:pt x="8247" y="8987"/>
                        <a:pt x="8842" y="8524"/>
                      </a:cubicBezTo>
                      <a:cubicBezTo>
                        <a:pt x="9353" y="8127"/>
                        <a:pt x="7349" y="5273"/>
                        <a:pt x="7418" y="5254"/>
                      </a:cubicBezTo>
                      <a:cubicBezTo>
                        <a:pt x="7487" y="5235"/>
                        <a:pt x="9125" y="7731"/>
                        <a:pt x="9487" y="7873"/>
                      </a:cubicBezTo>
                      <a:cubicBezTo>
                        <a:pt x="10373" y="8389"/>
                        <a:pt x="10084" y="6904"/>
                        <a:pt x="9962" y="6171"/>
                      </a:cubicBezTo>
                      <a:cubicBezTo>
                        <a:pt x="9840" y="5438"/>
                        <a:pt x="9673" y="4494"/>
                        <a:pt x="8752" y="3474"/>
                      </a:cubicBezTo>
                      <a:cubicBezTo>
                        <a:pt x="7832" y="2454"/>
                        <a:pt x="5995" y="-410"/>
                        <a:pt x="4436" y="50"/>
                      </a:cubicBezTo>
                      <a:cubicBezTo>
                        <a:pt x="2877" y="473"/>
                        <a:pt x="1679" y="932"/>
                        <a:pt x="1679" y="932"/>
                      </a:cubicBezTo>
                      <a:lnTo>
                        <a:pt x="0" y="5312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002B5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30" name="Freeform 7"/>
                <p:cNvSpPr>
                  <a:spLocks/>
                </p:cNvSpPr>
                <p:nvPr/>
              </p:nvSpPr>
              <p:spPr bwMode="auto">
                <a:xfrm>
                  <a:off x="10051059" y="3758208"/>
                  <a:ext cx="320502" cy="592516"/>
                </a:xfrm>
                <a:custGeom>
                  <a:avLst/>
                  <a:gdLst>
                    <a:gd name="T0" fmla="*/ 5 w 114"/>
                    <a:gd name="T1" fmla="*/ 164 h 211"/>
                    <a:gd name="T2" fmla="*/ 61 w 114"/>
                    <a:gd name="T3" fmla="*/ 152 h 211"/>
                    <a:gd name="T4" fmla="*/ 112 w 114"/>
                    <a:gd name="T5" fmla="*/ 27 h 211"/>
                    <a:gd name="T6" fmla="*/ 97 w 114"/>
                    <a:gd name="T7" fmla="*/ 8 h 211"/>
                    <a:gd name="T8" fmla="*/ 75 w 114"/>
                    <a:gd name="T9" fmla="*/ 0 h 211"/>
                    <a:gd name="T10" fmla="*/ 0 w 114"/>
                    <a:gd name="T11" fmla="*/ 16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4" h="211">
                      <a:moveTo>
                        <a:pt x="5" y="164"/>
                      </a:moveTo>
                      <a:cubicBezTo>
                        <a:pt x="5" y="164"/>
                        <a:pt x="37" y="211"/>
                        <a:pt x="61" y="152"/>
                      </a:cubicBezTo>
                      <a:cubicBezTo>
                        <a:pt x="84" y="93"/>
                        <a:pt x="114" y="42"/>
                        <a:pt x="112" y="27"/>
                      </a:cubicBezTo>
                      <a:cubicBezTo>
                        <a:pt x="109" y="12"/>
                        <a:pt x="106" y="13"/>
                        <a:pt x="97" y="8"/>
                      </a:cubicBezTo>
                      <a:cubicBezTo>
                        <a:pt x="91" y="4"/>
                        <a:pt x="75" y="0"/>
                        <a:pt x="75" y="0"/>
                      </a:cubicBezTo>
                      <a:cubicBezTo>
                        <a:pt x="0" y="164"/>
                        <a:pt x="0" y="164"/>
                        <a:pt x="0" y="16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31" name="Freeform 8"/>
                <p:cNvSpPr>
                  <a:spLocks noEditPoints="1"/>
                </p:cNvSpPr>
                <p:nvPr/>
              </p:nvSpPr>
              <p:spPr bwMode="auto">
                <a:xfrm>
                  <a:off x="9767220" y="3273315"/>
                  <a:ext cx="1732604" cy="1729057"/>
                </a:xfrm>
                <a:custGeom>
                  <a:avLst/>
                  <a:gdLst>
                    <a:gd name="T0" fmla="*/ 106 w 617"/>
                    <a:gd name="T1" fmla="*/ 337 h 616"/>
                    <a:gd name="T2" fmla="*/ 162 w 617"/>
                    <a:gd name="T3" fmla="*/ 325 h 616"/>
                    <a:gd name="T4" fmla="*/ 213 w 617"/>
                    <a:gd name="T5" fmla="*/ 200 h 616"/>
                    <a:gd name="T6" fmla="*/ 198 w 617"/>
                    <a:gd name="T7" fmla="*/ 181 h 616"/>
                    <a:gd name="T8" fmla="*/ 176 w 617"/>
                    <a:gd name="T9" fmla="*/ 173 h 616"/>
                    <a:gd name="T10" fmla="*/ 101 w 617"/>
                    <a:gd name="T11" fmla="*/ 337 h 616"/>
                    <a:gd name="T12" fmla="*/ 308 w 617"/>
                    <a:gd name="T13" fmla="*/ 616 h 616"/>
                    <a:gd name="T14" fmla="*/ 617 w 617"/>
                    <a:gd name="T15" fmla="*/ 308 h 616"/>
                    <a:gd name="T16" fmla="*/ 308 w 617"/>
                    <a:gd name="T17" fmla="*/ 0 h 616"/>
                    <a:gd name="T18" fmla="*/ 0 w 617"/>
                    <a:gd name="T19" fmla="*/ 308 h 616"/>
                    <a:gd name="T20" fmla="*/ 308 w 617"/>
                    <a:gd name="T21" fmla="*/ 616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7" h="616">
                      <a:moveTo>
                        <a:pt x="106" y="337"/>
                      </a:moveTo>
                      <a:cubicBezTo>
                        <a:pt x="106" y="337"/>
                        <a:pt x="138" y="384"/>
                        <a:pt x="162" y="325"/>
                      </a:cubicBezTo>
                      <a:cubicBezTo>
                        <a:pt x="185" y="266"/>
                        <a:pt x="215" y="215"/>
                        <a:pt x="213" y="200"/>
                      </a:cubicBezTo>
                      <a:cubicBezTo>
                        <a:pt x="210" y="185"/>
                        <a:pt x="207" y="186"/>
                        <a:pt x="198" y="181"/>
                      </a:cubicBezTo>
                      <a:cubicBezTo>
                        <a:pt x="192" y="177"/>
                        <a:pt x="176" y="173"/>
                        <a:pt x="176" y="173"/>
                      </a:cubicBezTo>
                      <a:cubicBezTo>
                        <a:pt x="101" y="337"/>
                        <a:pt x="101" y="337"/>
                        <a:pt x="101" y="337"/>
                      </a:cubicBezTo>
                      <a:moveTo>
                        <a:pt x="308" y="616"/>
                      </a:moveTo>
                      <a:cubicBezTo>
                        <a:pt x="479" y="616"/>
                        <a:pt x="617" y="478"/>
                        <a:pt x="617" y="308"/>
                      </a:cubicBezTo>
                      <a:cubicBezTo>
                        <a:pt x="617" y="138"/>
                        <a:pt x="479" y="0"/>
                        <a:pt x="308" y="0"/>
                      </a:cubicBezTo>
                      <a:cubicBezTo>
                        <a:pt x="138" y="0"/>
                        <a:pt x="0" y="138"/>
                        <a:pt x="0" y="308"/>
                      </a:cubicBezTo>
                      <a:cubicBezTo>
                        <a:pt x="0" y="478"/>
                        <a:pt x="138" y="616"/>
                        <a:pt x="308" y="616"/>
                      </a:cubicBezTo>
                      <a:close/>
                    </a:path>
                  </a:pathLst>
                </a:custGeom>
                <a:noFill/>
                <a:ln w="30163" cap="flat">
                  <a:solidFill>
                    <a:srgbClr val="002B5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32" name="Freeform 9"/>
                <p:cNvSpPr>
                  <a:spLocks/>
                </p:cNvSpPr>
                <p:nvPr/>
              </p:nvSpPr>
              <p:spPr bwMode="auto">
                <a:xfrm>
                  <a:off x="9779046" y="3578442"/>
                  <a:ext cx="508546" cy="729705"/>
                </a:xfrm>
                <a:custGeom>
                  <a:avLst/>
                  <a:gdLst>
                    <a:gd name="T0" fmla="*/ 71 w 181"/>
                    <a:gd name="T1" fmla="*/ 0 h 260"/>
                    <a:gd name="T2" fmla="*/ 181 w 181"/>
                    <a:gd name="T3" fmla="*/ 60 h 260"/>
                    <a:gd name="T4" fmla="*/ 91 w 181"/>
                    <a:gd name="T5" fmla="*/ 260 h 260"/>
                    <a:gd name="T6" fmla="*/ 0 w 181"/>
                    <a:gd name="T7" fmla="*/ 208 h 260"/>
                    <a:gd name="T8" fmla="*/ 44 w 181"/>
                    <a:gd name="T9" fmla="*/ 38 h 260"/>
                    <a:gd name="T10" fmla="*/ 71 w 181"/>
                    <a:gd name="T11" fmla="*/ 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" h="260">
                      <a:moveTo>
                        <a:pt x="71" y="0"/>
                      </a:moveTo>
                      <a:cubicBezTo>
                        <a:pt x="181" y="60"/>
                        <a:pt x="181" y="60"/>
                        <a:pt x="181" y="60"/>
                      </a:cubicBezTo>
                      <a:cubicBezTo>
                        <a:pt x="91" y="260"/>
                        <a:pt x="91" y="260"/>
                        <a:pt x="91" y="260"/>
                      </a:cubicBezTo>
                      <a:cubicBezTo>
                        <a:pt x="0" y="208"/>
                        <a:pt x="0" y="208"/>
                        <a:pt x="0" y="208"/>
                      </a:cubicBezTo>
                      <a:cubicBezTo>
                        <a:pt x="0" y="208"/>
                        <a:pt x="0" y="107"/>
                        <a:pt x="44" y="38"/>
                      </a:cubicBezTo>
                      <a:cubicBezTo>
                        <a:pt x="67" y="3"/>
                        <a:pt x="71" y="0"/>
                        <a:pt x="71" y="0"/>
                      </a:cubicBezTo>
                      <a:close/>
                    </a:path>
                  </a:pathLst>
                </a:custGeom>
                <a:solidFill>
                  <a:srgbClr val="002B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33" name="Freeform 10"/>
                <p:cNvSpPr>
                  <a:spLocks/>
                </p:cNvSpPr>
                <p:nvPr/>
              </p:nvSpPr>
              <p:spPr bwMode="auto">
                <a:xfrm>
                  <a:off x="9779046" y="3578442"/>
                  <a:ext cx="508546" cy="729705"/>
                </a:xfrm>
                <a:custGeom>
                  <a:avLst/>
                  <a:gdLst>
                    <a:gd name="T0" fmla="*/ 71 w 181"/>
                    <a:gd name="T1" fmla="*/ 0 h 260"/>
                    <a:gd name="T2" fmla="*/ 181 w 181"/>
                    <a:gd name="T3" fmla="*/ 60 h 260"/>
                    <a:gd name="T4" fmla="*/ 91 w 181"/>
                    <a:gd name="T5" fmla="*/ 260 h 260"/>
                    <a:gd name="T6" fmla="*/ 0 w 181"/>
                    <a:gd name="T7" fmla="*/ 208 h 260"/>
                    <a:gd name="T8" fmla="*/ 44 w 181"/>
                    <a:gd name="T9" fmla="*/ 38 h 260"/>
                    <a:gd name="T10" fmla="*/ 71 w 181"/>
                    <a:gd name="T11" fmla="*/ 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" h="260">
                      <a:moveTo>
                        <a:pt x="71" y="0"/>
                      </a:moveTo>
                      <a:cubicBezTo>
                        <a:pt x="181" y="60"/>
                        <a:pt x="181" y="60"/>
                        <a:pt x="181" y="60"/>
                      </a:cubicBezTo>
                      <a:cubicBezTo>
                        <a:pt x="91" y="260"/>
                        <a:pt x="91" y="260"/>
                        <a:pt x="91" y="260"/>
                      </a:cubicBezTo>
                      <a:cubicBezTo>
                        <a:pt x="0" y="208"/>
                        <a:pt x="0" y="208"/>
                        <a:pt x="0" y="208"/>
                      </a:cubicBezTo>
                      <a:cubicBezTo>
                        <a:pt x="0" y="208"/>
                        <a:pt x="0" y="107"/>
                        <a:pt x="44" y="38"/>
                      </a:cubicBezTo>
                      <a:cubicBezTo>
                        <a:pt x="67" y="3"/>
                        <a:pt x="71" y="0"/>
                        <a:pt x="71" y="0"/>
                      </a:cubicBezTo>
                      <a:close/>
                    </a:path>
                  </a:pathLst>
                </a:custGeom>
                <a:noFill/>
                <a:ln w="14288" cap="flat">
                  <a:solidFill>
                    <a:srgbClr val="002B5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34" name="Freeform 11"/>
                <p:cNvSpPr>
                  <a:spLocks/>
                </p:cNvSpPr>
                <p:nvPr/>
              </p:nvSpPr>
              <p:spPr bwMode="auto">
                <a:xfrm>
                  <a:off x="11033855" y="3704988"/>
                  <a:ext cx="465970" cy="732070"/>
                </a:xfrm>
                <a:custGeom>
                  <a:avLst/>
                  <a:gdLst>
                    <a:gd name="T0" fmla="*/ 0 w 165"/>
                    <a:gd name="T1" fmla="*/ 42 h 275"/>
                    <a:gd name="T2" fmla="*/ 2 w 165"/>
                    <a:gd name="T3" fmla="*/ 41 h 275"/>
                    <a:gd name="T4" fmla="*/ 22 w 165"/>
                    <a:gd name="T5" fmla="*/ 45 h 275"/>
                    <a:gd name="T6" fmla="*/ 58 w 165"/>
                    <a:gd name="T7" fmla="*/ 166 h 275"/>
                    <a:gd name="T8" fmla="*/ 58 w 165"/>
                    <a:gd name="T9" fmla="*/ 205 h 275"/>
                    <a:gd name="T10" fmla="*/ 38 w 165"/>
                    <a:gd name="T11" fmla="*/ 212 h 275"/>
                    <a:gd name="T12" fmla="*/ 60 w 165"/>
                    <a:gd name="T13" fmla="*/ 256 h 275"/>
                    <a:gd name="T14" fmla="*/ 158 w 165"/>
                    <a:gd name="T15" fmla="*/ 232 h 275"/>
                    <a:gd name="T16" fmla="*/ 160 w 165"/>
                    <a:gd name="T17" fmla="*/ 98 h 275"/>
                    <a:gd name="T18" fmla="*/ 122 w 165"/>
                    <a:gd name="T19" fmla="*/ 0 h 275"/>
                    <a:gd name="connsiteX0" fmla="*/ 0 w 10087"/>
                    <a:gd name="connsiteY0" fmla="*/ 1527 h 9485"/>
                    <a:gd name="connsiteX1" fmla="*/ 121 w 10087"/>
                    <a:gd name="connsiteY1" fmla="*/ 1491 h 9485"/>
                    <a:gd name="connsiteX2" fmla="*/ 1333 w 10087"/>
                    <a:gd name="connsiteY2" fmla="*/ 1636 h 9485"/>
                    <a:gd name="connsiteX3" fmla="*/ 3515 w 10087"/>
                    <a:gd name="connsiteY3" fmla="*/ 6036 h 9485"/>
                    <a:gd name="connsiteX4" fmla="*/ 3515 w 10087"/>
                    <a:gd name="connsiteY4" fmla="*/ 7455 h 9485"/>
                    <a:gd name="connsiteX5" fmla="*/ 2303 w 10087"/>
                    <a:gd name="connsiteY5" fmla="*/ 7709 h 9485"/>
                    <a:gd name="connsiteX6" fmla="*/ 3636 w 10087"/>
                    <a:gd name="connsiteY6" fmla="*/ 9309 h 9485"/>
                    <a:gd name="connsiteX7" fmla="*/ 9576 w 10087"/>
                    <a:gd name="connsiteY7" fmla="*/ 8436 h 9485"/>
                    <a:gd name="connsiteX8" fmla="*/ 9697 w 10087"/>
                    <a:gd name="connsiteY8" fmla="*/ 3564 h 9485"/>
                    <a:gd name="connsiteX9" fmla="*/ 7394 w 10087"/>
                    <a:gd name="connsiteY9" fmla="*/ 0 h 9485"/>
                    <a:gd name="connsiteX0" fmla="*/ 0 w 10000"/>
                    <a:gd name="connsiteY0" fmla="*/ 1610 h 10000"/>
                    <a:gd name="connsiteX1" fmla="*/ 120 w 10000"/>
                    <a:gd name="connsiteY1" fmla="*/ 1572 h 10000"/>
                    <a:gd name="connsiteX2" fmla="*/ 1322 w 10000"/>
                    <a:gd name="connsiteY2" fmla="*/ 1725 h 10000"/>
                    <a:gd name="connsiteX3" fmla="*/ 3485 w 10000"/>
                    <a:gd name="connsiteY3" fmla="*/ 6364 h 10000"/>
                    <a:gd name="connsiteX4" fmla="*/ 3485 w 10000"/>
                    <a:gd name="connsiteY4" fmla="*/ 7860 h 10000"/>
                    <a:gd name="connsiteX5" fmla="*/ 2283 w 10000"/>
                    <a:gd name="connsiteY5" fmla="*/ 8128 h 10000"/>
                    <a:gd name="connsiteX6" fmla="*/ 3605 w 10000"/>
                    <a:gd name="connsiteY6" fmla="*/ 9814 h 10000"/>
                    <a:gd name="connsiteX7" fmla="*/ 9493 w 10000"/>
                    <a:gd name="connsiteY7" fmla="*/ 8894 h 10000"/>
                    <a:gd name="connsiteX8" fmla="*/ 9613 w 10000"/>
                    <a:gd name="connsiteY8" fmla="*/ 3758 h 10000"/>
                    <a:gd name="connsiteX9" fmla="*/ 7330 w 10000"/>
                    <a:gd name="connsiteY9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00" h="10000">
                      <a:moveTo>
                        <a:pt x="0" y="1610"/>
                      </a:moveTo>
                      <a:cubicBezTo>
                        <a:pt x="0" y="1610"/>
                        <a:pt x="0" y="1572"/>
                        <a:pt x="120" y="1572"/>
                      </a:cubicBezTo>
                      <a:cubicBezTo>
                        <a:pt x="300" y="1534"/>
                        <a:pt x="781" y="1495"/>
                        <a:pt x="1322" y="1725"/>
                      </a:cubicBezTo>
                      <a:cubicBezTo>
                        <a:pt x="2103" y="2032"/>
                        <a:pt x="3184" y="5329"/>
                        <a:pt x="3485" y="6364"/>
                      </a:cubicBezTo>
                      <a:cubicBezTo>
                        <a:pt x="3726" y="7399"/>
                        <a:pt x="3785" y="7668"/>
                        <a:pt x="3485" y="7860"/>
                      </a:cubicBezTo>
                      <a:cubicBezTo>
                        <a:pt x="3125" y="8013"/>
                        <a:pt x="2283" y="8128"/>
                        <a:pt x="2283" y="8128"/>
                      </a:cubicBezTo>
                      <a:cubicBezTo>
                        <a:pt x="2283" y="8128"/>
                        <a:pt x="2163" y="9086"/>
                        <a:pt x="3605" y="9814"/>
                      </a:cubicBezTo>
                      <a:cubicBezTo>
                        <a:pt x="5047" y="10543"/>
                        <a:pt x="9493" y="8894"/>
                        <a:pt x="9493" y="8894"/>
                      </a:cubicBezTo>
                      <a:cubicBezTo>
                        <a:pt x="9493" y="8894"/>
                        <a:pt x="10549" y="5098"/>
                        <a:pt x="9613" y="3758"/>
                      </a:cubicBezTo>
                      <a:cubicBezTo>
                        <a:pt x="9253" y="2092"/>
                        <a:pt x="7691" y="0"/>
                        <a:pt x="7330" y="0"/>
                      </a:cubicBezTo>
                    </a:path>
                  </a:pathLst>
                </a:custGeom>
                <a:solidFill>
                  <a:srgbClr val="002B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35" name="Freeform 12"/>
                <p:cNvSpPr>
                  <a:spLocks/>
                </p:cNvSpPr>
                <p:nvPr/>
              </p:nvSpPr>
              <p:spPr bwMode="auto">
                <a:xfrm>
                  <a:off x="10289958" y="4199342"/>
                  <a:ext cx="151381" cy="176218"/>
                </a:xfrm>
                <a:custGeom>
                  <a:avLst/>
                  <a:gdLst>
                    <a:gd name="T0" fmla="*/ 53 w 54"/>
                    <a:gd name="T1" fmla="*/ 23 h 63"/>
                    <a:gd name="T2" fmla="*/ 44 w 54"/>
                    <a:gd name="T3" fmla="*/ 7 h 63"/>
                    <a:gd name="T4" fmla="*/ 10 w 54"/>
                    <a:gd name="T5" fmla="*/ 21 h 63"/>
                    <a:gd name="T6" fmla="*/ 11 w 54"/>
                    <a:gd name="T7" fmla="*/ 59 h 63"/>
                    <a:gd name="T8" fmla="*/ 34 w 54"/>
                    <a:gd name="T9" fmla="*/ 57 h 63"/>
                    <a:gd name="T10" fmla="*/ 53 w 54"/>
                    <a:gd name="T11" fmla="*/ 2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" h="63">
                      <a:moveTo>
                        <a:pt x="53" y="23"/>
                      </a:moveTo>
                      <a:cubicBezTo>
                        <a:pt x="53" y="23"/>
                        <a:pt x="54" y="13"/>
                        <a:pt x="44" y="7"/>
                      </a:cubicBezTo>
                      <a:cubicBezTo>
                        <a:pt x="33" y="0"/>
                        <a:pt x="17" y="6"/>
                        <a:pt x="10" y="21"/>
                      </a:cubicBezTo>
                      <a:cubicBezTo>
                        <a:pt x="2" y="36"/>
                        <a:pt x="0" y="54"/>
                        <a:pt x="11" y="59"/>
                      </a:cubicBezTo>
                      <a:cubicBezTo>
                        <a:pt x="21" y="63"/>
                        <a:pt x="26" y="62"/>
                        <a:pt x="34" y="57"/>
                      </a:cubicBezTo>
                      <a:cubicBezTo>
                        <a:pt x="42" y="52"/>
                        <a:pt x="53" y="23"/>
                        <a:pt x="53" y="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36" name="Freeform 13"/>
                <p:cNvSpPr>
                  <a:spLocks/>
                </p:cNvSpPr>
                <p:nvPr/>
              </p:nvSpPr>
              <p:spPr bwMode="auto">
                <a:xfrm>
                  <a:off x="10289958" y="4199342"/>
                  <a:ext cx="151381" cy="176218"/>
                </a:xfrm>
                <a:custGeom>
                  <a:avLst/>
                  <a:gdLst>
                    <a:gd name="T0" fmla="*/ 53 w 54"/>
                    <a:gd name="T1" fmla="*/ 23 h 63"/>
                    <a:gd name="T2" fmla="*/ 44 w 54"/>
                    <a:gd name="T3" fmla="*/ 7 h 63"/>
                    <a:gd name="T4" fmla="*/ 10 w 54"/>
                    <a:gd name="T5" fmla="*/ 21 h 63"/>
                    <a:gd name="T6" fmla="*/ 11 w 54"/>
                    <a:gd name="T7" fmla="*/ 59 h 63"/>
                    <a:gd name="T8" fmla="*/ 34 w 54"/>
                    <a:gd name="T9" fmla="*/ 57 h 63"/>
                    <a:gd name="T10" fmla="*/ 53 w 54"/>
                    <a:gd name="T11" fmla="*/ 2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" h="63">
                      <a:moveTo>
                        <a:pt x="53" y="23"/>
                      </a:moveTo>
                      <a:cubicBezTo>
                        <a:pt x="53" y="23"/>
                        <a:pt x="54" y="13"/>
                        <a:pt x="44" y="7"/>
                      </a:cubicBezTo>
                      <a:cubicBezTo>
                        <a:pt x="33" y="0"/>
                        <a:pt x="17" y="6"/>
                        <a:pt x="10" y="21"/>
                      </a:cubicBezTo>
                      <a:cubicBezTo>
                        <a:pt x="2" y="36"/>
                        <a:pt x="0" y="54"/>
                        <a:pt x="11" y="59"/>
                      </a:cubicBezTo>
                      <a:cubicBezTo>
                        <a:pt x="21" y="63"/>
                        <a:pt x="26" y="62"/>
                        <a:pt x="34" y="57"/>
                      </a:cubicBezTo>
                      <a:cubicBezTo>
                        <a:pt x="42" y="52"/>
                        <a:pt x="53" y="23"/>
                        <a:pt x="53" y="23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rgbClr val="002B5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37" name="Freeform 14"/>
                <p:cNvSpPr>
                  <a:spLocks/>
                </p:cNvSpPr>
                <p:nvPr/>
              </p:nvSpPr>
              <p:spPr bwMode="auto">
                <a:xfrm>
                  <a:off x="10345543" y="4218265"/>
                  <a:ext cx="193957" cy="275561"/>
                </a:xfrm>
                <a:custGeom>
                  <a:avLst/>
                  <a:gdLst>
                    <a:gd name="T0" fmla="*/ 58 w 69"/>
                    <a:gd name="T1" fmla="*/ 14 h 98"/>
                    <a:gd name="T2" fmla="*/ 34 w 69"/>
                    <a:gd name="T3" fmla="*/ 11 h 98"/>
                    <a:gd name="T4" fmla="*/ 2 w 69"/>
                    <a:gd name="T5" fmla="*/ 60 h 98"/>
                    <a:gd name="T6" fmla="*/ 18 w 69"/>
                    <a:gd name="T7" fmla="*/ 94 h 98"/>
                    <a:gd name="T8" fmla="*/ 37 w 69"/>
                    <a:gd name="T9" fmla="*/ 90 h 98"/>
                    <a:gd name="T10" fmla="*/ 51 w 69"/>
                    <a:gd name="T11" fmla="*/ 52 h 98"/>
                    <a:gd name="T12" fmla="*/ 62 w 69"/>
                    <a:gd name="T13" fmla="*/ 28 h 98"/>
                    <a:gd name="T14" fmla="*/ 58 w 69"/>
                    <a:gd name="T15" fmla="*/ 1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98">
                      <a:moveTo>
                        <a:pt x="58" y="14"/>
                      </a:moveTo>
                      <a:cubicBezTo>
                        <a:pt x="58" y="14"/>
                        <a:pt x="44" y="0"/>
                        <a:pt x="34" y="11"/>
                      </a:cubicBezTo>
                      <a:cubicBezTo>
                        <a:pt x="24" y="21"/>
                        <a:pt x="4" y="38"/>
                        <a:pt x="2" y="60"/>
                      </a:cubicBezTo>
                      <a:cubicBezTo>
                        <a:pt x="0" y="83"/>
                        <a:pt x="8" y="91"/>
                        <a:pt x="18" y="94"/>
                      </a:cubicBezTo>
                      <a:cubicBezTo>
                        <a:pt x="28" y="98"/>
                        <a:pt x="37" y="90"/>
                        <a:pt x="37" y="90"/>
                      </a:cubicBezTo>
                      <a:cubicBezTo>
                        <a:pt x="37" y="90"/>
                        <a:pt x="38" y="69"/>
                        <a:pt x="51" y="52"/>
                      </a:cubicBezTo>
                      <a:cubicBezTo>
                        <a:pt x="63" y="34"/>
                        <a:pt x="54" y="30"/>
                        <a:pt x="62" y="28"/>
                      </a:cubicBezTo>
                      <a:cubicBezTo>
                        <a:pt x="69" y="25"/>
                        <a:pt x="58" y="14"/>
                        <a:pt x="58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38" name="Freeform 15"/>
                <p:cNvSpPr>
                  <a:spLocks/>
                </p:cNvSpPr>
                <p:nvPr/>
              </p:nvSpPr>
              <p:spPr bwMode="auto">
                <a:xfrm>
                  <a:off x="10345543" y="4218265"/>
                  <a:ext cx="193957" cy="275561"/>
                </a:xfrm>
                <a:custGeom>
                  <a:avLst/>
                  <a:gdLst>
                    <a:gd name="T0" fmla="*/ 58 w 69"/>
                    <a:gd name="T1" fmla="*/ 14 h 98"/>
                    <a:gd name="T2" fmla="*/ 34 w 69"/>
                    <a:gd name="T3" fmla="*/ 11 h 98"/>
                    <a:gd name="T4" fmla="*/ 2 w 69"/>
                    <a:gd name="T5" fmla="*/ 60 h 98"/>
                    <a:gd name="T6" fmla="*/ 18 w 69"/>
                    <a:gd name="T7" fmla="*/ 94 h 98"/>
                    <a:gd name="T8" fmla="*/ 37 w 69"/>
                    <a:gd name="T9" fmla="*/ 90 h 98"/>
                    <a:gd name="T10" fmla="*/ 51 w 69"/>
                    <a:gd name="T11" fmla="*/ 52 h 98"/>
                    <a:gd name="T12" fmla="*/ 62 w 69"/>
                    <a:gd name="T13" fmla="*/ 28 h 98"/>
                    <a:gd name="T14" fmla="*/ 58 w 69"/>
                    <a:gd name="T15" fmla="*/ 1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98">
                      <a:moveTo>
                        <a:pt x="58" y="14"/>
                      </a:moveTo>
                      <a:cubicBezTo>
                        <a:pt x="58" y="14"/>
                        <a:pt x="44" y="0"/>
                        <a:pt x="34" y="11"/>
                      </a:cubicBezTo>
                      <a:cubicBezTo>
                        <a:pt x="24" y="21"/>
                        <a:pt x="4" y="38"/>
                        <a:pt x="2" y="60"/>
                      </a:cubicBezTo>
                      <a:cubicBezTo>
                        <a:pt x="0" y="83"/>
                        <a:pt x="8" y="91"/>
                        <a:pt x="18" y="94"/>
                      </a:cubicBezTo>
                      <a:cubicBezTo>
                        <a:pt x="28" y="98"/>
                        <a:pt x="37" y="90"/>
                        <a:pt x="37" y="90"/>
                      </a:cubicBezTo>
                      <a:cubicBezTo>
                        <a:pt x="37" y="90"/>
                        <a:pt x="38" y="69"/>
                        <a:pt x="51" y="52"/>
                      </a:cubicBezTo>
                      <a:cubicBezTo>
                        <a:pt x="63" y="34"/>
                        <a:pt x="54" y="30"/>
                        <a:pt x="62" y="28"/>
                      </a:cubicBezTo>
                      <a:cubicBezTo>
                        <a:pt x="69" y="25"/>
                        <a:pt x="58" y="14"/>
                        <a:pt x="58" y="14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rgbClr val="002B5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39" name="Freeform 16"/>
                <p:cNvSpPr>
                  <a:spLocks/>
                </p:cNvSpPr>
                <p:nvPr/>
              </p:nvSpPr>
              <p:spPr bwMode="auto">
                <a:xfrm>
                  <a:off x="10398763" y="4260841"/>
                  <a:ext cx="222341" cy="277927"/>
                </a:xfrm>
                <a:custGeom>
                  <a:avLst/>
                  <a:gdLst>
                    <a:gd name="T0" fmla="*/ 65 w 79"/>
                    <a:gd name="T1" fmla="*/ 69 h 99"/>
                    <a:gd name="T2" fmla="*/ 61 w 79"/>
                    <a:gd name="T3" fmla="*/ 87 h 99"/>
                    <a:gd name="T4" fmla="*/ 24 w 79"/>
                    <a:gd name="T5" fmla="*/ 85 h 99"/>
                    <a:gd name="T6" fmla="*/ 44 w 79"/>
                    <a:gd name="T7" fmla="*/ 7 h 99"/>
                    <a:gd name="T8" fmla="*/ 79 w 79"/>
                    <a:gd name="T9" fmla="*/ 22 h 99"/>
                    <a:gd name="T10" fmla="*/ 64 w 79"/>
                    <a:gd name="T11" fmla="*/ 47 h 99"/>
                    <a:gd name="T12" fmla="*/ 65 w 79"/>
                    <a:gd name="T13" fmla="*/ 6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99">
                      <a:moveTo>
                        <a:pt x="65" y="69"/>
                      </a:moveTo>
                      <a:cubicBezTo>
                        <a:pt x="65" y="69"/>
                        <a:pt x="70" y="80"/>
                        <a:pt x="61" y="87"/>
                      </a:cubicBezTo>
                      <a:cubicBezTo>
                        <a:pt x="52" y="94"/>
                        <a:pt x="31" y="99"/>
                        <a:pt x="24" y="85"/>
                      </a:cubicBezTo>
                      <a:cubicBezTo>
                        <a:pt x="17" y="70"/>
                        <a:pt x="0" y="23"/>
                        <a:pt x="44" y="7"/>
                      </a:cubicBezTo>
                      <a:cubicBezTo>
                        <a:pt x="64" y="0"/>
                        <a:pt x="79" y="17"/>
                        <a:pt x="79" y="22"/>
                      </a:cubicBezTo>
                      <a:cubicBezTo>
                        <a:pt x="79" y="26"/>
                        <a:pt x="68" y="37"/>
                        <a:pt x="64" y="47"/>
                      </a:cubicBezTo>
                      <a:cubicBezTo>
                        <a:pt x="59" y="56"/>
                        <a:pt x="65" y="69"/>
                        <a:pt x="65" y="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40" name="Freeform 17"/>
                <p:cNvSpPr>
                  <a:spLocks/>
                </p:cNvSpPr>
                <p:nvPr/>
              </p:nvSpPr>
              <p:spPr bwMode="auto">
                <a:xfrm>
                  <a:off x="10398763" y="4260841"/>
                  <a:ext cx="222341" cy="277927"/>
                </a:xfrm>
                <a:custGeom>
                  <a:avLst/>
                  <a:gdLst>
                    <a:gd name="T0" fmla="*/ 65 w 79"/>
                    <a:gd name="T1" fmla="*/ 69 h 99"/>
                    <a:gd name="T2" fmla="*/ 61 w 79"/>
                    <a:gd name="T3" fmla="*/ 87 h 99"/>
                    <a:gd name="T4" fmla="*/ 24 w 79"/>
                    <a:gd name="T5" fmla="*/ 85 h 99"/>
                    <a:gd name="T6" fmla="*/ 44 w 79"/>
                    <a:gd name="T7" fmla="*/ 7 h 99"/>
                    <a:gd name="T8" fmla="*/ 79 w 79"/>
                    <a:gd name="T9" fmla="*/ 22 h 99"/>
                    <a:gd name="T10" fmla="*/ 64 w 79"/>
                    <a:gd name="T11" fmla="*/ 47 h 99"/>
                    <a:gd name="T12" fmla="*/ 65 w 79"/>
                    <a:gd name="T13" fmla="*/ 6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99">
                      <a:moveTo>
                        <a:pt x="65" y="69"/>
                      </a:moveTo>
                      <a:cubicBezTo>
                        <a:pt x="65" y="69"/>
                        <a:pt x="70" y="80"/>
                        <a:pt x="61" y="87"/>
                      </a:cubicBezTo>
                      <a:cubicBezTo>
                        <a:pt x="52" y="94"/>
                        <a:pt x="31" y="99"/>
                        <a:pt x="24" y="85"/>
                      </a:cubicBezTo>
                      <a:cubicBezTo>
                        <a:pt x="17" y="70"/>
                        <a:pt x="0" y="23"/>
                        <a:pt x="44" y="7"/>
                      </a:cubicBezTo>
                      <a:cubicBezTo>
                        <a:pt x="64" y="0"/>
                        <a:pt x="79" y="17"/>
                        <a:pt x="79" y="22"/>
                      </a:cubicBezTo>
                      <a:cubicBezTo>
                        <a:pt x="79" y="26"/>
                        <a:pt x="68" y="37"/>
                        <a:pt x="64" y="47"/>
                      </a:cubicBezTo>
                      <a:cubicBezTo>
                        <a:pt x="59" y="56"/>
                        <a:pt x="65" y="69"/>
                        <a:pt x="65" y="69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rgbClr val="002B5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41" name="Freeform 18"/>
                <p:cNvSpPr>
                  <a:spLocks/>
                </p:cNvSpPr>
                <p:nvPr/>
              </p:nvSpPr>
              <p:spPr bwMode="auto">
                <a:xfrm>
                  <a:off x="10556058" y="4316426"/>
                  <a:ext cx="154929" cy="230620"/>
                </a:xfrm>
                <a:custGeom>
                  <a:avLst/>
                  <a:gdLst>
                    <a:gd name="T0" fmla="*/ 26 w 55"/>
                    <a:gd name="T1" fmla="*/ 2 h 82"/>
                    <a:gd name="T2" fmla="*/ 47 w 55"/>
                    <a:gd name="T3" fmla="*/ 17 h 82"/>
                    <a:gd name="T4" fmla="*/ 49 w 55"/>
                    <a:gd name="T5" fmla="*/ 42 h 82"/>
                    <a:gd name="T6" fmla="*/ 55 w 55"/>
                    <a:gd name="T7" fmla="*/ 66 h 82"/>
                    <a:gd name="T8" fmla="*/ 27 w 55"/>
                    <a:gd name="T9" fmla="*/ 80 h 82"/>
                    <a:gd name="T10" fmla="*/ 9 w 55"/>
                    <a:gd name="T11" fmla="*/ 61 h 82"/>
                    <a:gd name="T12" fmla="*/ 1 w 55"/>
                    <a:gd name="T13" fmla="*/ 32 h 82"/>
                    <a:gd name="T14" fmla="*/ 26 w 55"/>
                    <a:gd name="T15" fmla="*/ 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82">
                      <a:moveTo>
                        <a:pt x="26" y="2"/>
                      </a:moveTo>
                      <a:cubicBezTo>
                        <a:pt x="26" y="2"/>
                        <a:pt x="40" y="2"/>
                        <a:pt x="47" y="17"/>
                      </a:cubicBezTo>
                      <a:cubicBezTo>
                        <a:pt x="54" y="31"/>
                        <a:pt x="49" y="37"/>
                        <a:pt x="49" y="42"/>
                      </a:cubicBezTo>
                      <a:cubicBezTo>
                        <a:pt x="49" y="48"/>
                        <a:pt x="55" y="59"/>
                        <a:pt x="55" y="66"/>
                      </a:cubicBezTo>
                      <a:cubicBezTo>
                        <a:pt x="55" y="72"/>
                        <a:pt x="38" y="82"/>
                        <a:pt x="27" y="80"/>
                      </a:cubicBezTo>
                      <a:cubicBezTo>
                        <a:pt x="15" y="78"/>
                        <a:pt x="12" y="67"/>
                        <a:pt x="9" y="61"/>
                      </a:cubicBezTo>
                      <a:cubicBezTo>
                        <a:pt x="5" y="54"/>
                        <a:pt x="2" y="40"/>
                        <a:pt x="1" y="32"/>
                      </a:cubicBezTo>
                      <a:cubicBezTo>
                        <a:pt x="0" y="24"/>
                        <a:pt x="6" y="0"/>
                        <a:pt x="26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42" name="Freeform 19"/>
                <p:cNvSpPr>
                  <a:spLocks/>
                </p:cNvSpPr>
                <p:nvPr/>
              </p:nvSpPr>
              <p:spPr bwMode="auto">
                <a:xfrm>
                  <a:off x="10556058" y="4316426"/>
                  <a:ext cx="154929" cy="230620"/>
                </a:xfrm>
                <a:custGeom>
                  <a:avLst/>
                  <a:gdLst>
                    <a:gd name="T0" fmla="*/ 26 w 55"/>
                    <a:gd name="T1" fmla="*/ 2 h 82"/>
                    <a:gd name="T2" fmla="*/ 47 w 55"/>
                    <a:gd name="T3" fmla="*/ 17 h 82"/>
                    <a:gd name="T4" fmla="*/ 49 w 55"/>
                    <a:gd name="T5" fmla="*/ 42 h 82"/>
                    <a:gd name="T6" fmla="*/ 55 w 55"/>
                    <a:gd name="T7" fmla="*/ 66 h 82"/>
                    <a:gd name="T8" fmla="*/ 27 w 55"/>
                    <a:gd name="T9" fmla="*/ 80 h 82"/>
                    <a:gd name="T10" fmla="*/ 9 w 55"/>
                    <a:gd name="T11" fmla="*/ 61 h 82"/>
                    <a:gd name="T12" fmla="*/ 1 w 55"/>
                    <a:gd name="T13" fmla="*/ 32 h 82"/>
                    <a:gd name="T14" fmla="*/ 26 w 55"/>
                    <a:gd name="T15" fmla="*/ 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82">
                      <a:moveTo>
                        <a:pt x="26" y="2"/>
                      </a:moveTo>
                      <a:cubicBezTo>
                        <a:pt x="26" y="2"/>
                        <a:pt x="40" y="2"/>
                        <a:pt x="47" y="17"/>
                      </a:cubicBezTo>
                      <a:cubicBezTo>
                        <a:pt x="54" y="31"/>
                        <a:pt x="49" y="37"/>
                        <a:pt x="49" y="42"/>
                      </a:cubicBezTo>
                      <a:cubicBezTo>
                        <a:pt x="49" y="48"/>
                        <a:pt x="55" y="59"/>
                        <a:pt x="55" y="66"/>
                      </a:cubicBezTo>
                      <a:cubicBezTo>
                        <a:pt x="55" y="72"/>
                        <a:pt x="38" y="82"/>
                        <a:pt x="27" y="80"/>
                      </a:cubicBezTo>
                      <a:cubicBezTo>
                        <a:pt x="15" y="78"/>
                        <a:pt x="12" y="67"/>
                        <a:pt x="9" y="61"/>
                      </a:cubicBezTo>
                      <a:cubicBezTo>
                        <a:pt x="5" y="54"/>
                        <a:pt x="2" y="40"/>
                        <a:pt x="1" y="32"/>
                      </a:cubicBezTo>
                      <a:cubicBezTo>
                        <a:pt x="0" y="24"/>
                        <a:pt x="6" y="0"/>
                        <a:pt x="26" y="2"/>
                      </a:cubicBezTo>
                      <a:close/>
                    </a:path>
                  </a:pathLst>
                </a:custGeom>
                <a:noFill/>
                <a:ln w="19050" cap="flat">
                  <a:solidFill>
                    <a:srgbClr val="002B5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43" name="Freeform 22"/>
                <p:cNvSpPr>
                  <a:spLocks/>
                </p:cNvSpPr>
                <p:nvPr/>
              </p:nvSpPr>
              <p:spPr bwMode="auto">
                <a:xfrm>
                  <a:off x="11044383" y="3817622"/>
                  <a:ext cx="178088" cy="498510"/>
                </a:xfrm>
                <a:custGeom>
                  <a:avLst/>
                  <a:gdLst>
                    <a:gd name="T0" fmla="*/ 25 w 72"/>
                    <a:gd name="T1" fmla="*/ 90 h 192"/>
                    <a:gd name="T2" fmla="*/ 31 w 72"/>
                    <a:gd name="T3" fmla="*/ 167 h 192"/>
                    <a:gd name="T4" fmla="*/ 37 w 72"/>
                    <a:gd name="T5" fmla="*/ 177 h 192"/>
                    <a:gd name="T6" fmla="*/ 70 w 72"/>
                    <a:gd name="T7" fmla="*/ 167 h 192"/>
                    <a:gd name="T8" fmla="*/ 37 w 72"/>
                    <a:gd name="T9" fmla="*/ 16 h 192"/>
                    <a:gd name="T10" fmla="*/ 9 w 72"/>
                    <a:gd name="T11" fmla="*/ 6 h 192"/>
                    <a:gd name="T12" fmla="*/ 25 w 72"/>
                    <a:gd name="T13" fmla="*/ 90 h 192"/>
                    <a:gd name="connsiteX0" fmla="*/ 2542 w 8806"/>
                    <a:gd name="connsiteY0" fmla="*/ 4485 h 9252"/>
                    <a:gd name="connsiteX1" fmla="*/ 3822 w 8806"/>
                    <a:gd name="connsiteY1" fmla="*/ 8428 h 9252"/>
                    <a:gd name="connsiteX2" fmla="*/ 4209 w 8806"/>
                    <a:gd name="connsiteY2" fmla="*/ 9016 h 9252"/>
                    <a:gd name="connsiteX3" fmla="*/ 8792 w 8806"/>
                    <a:gd name="connsiteY3" fmla="*/ 8495 h 9252"/>
                    <a:gd name="connsiteX4" fmla="*/ 4209 w 8806"/>
                    <a:gd name="connsiteY4" fmla="*/ 630 h 9252"/>
                    <a:gd name="connsiteX5" fmla="*/ 320 w 8806"/>
                    <a:gd name="connsiteY5" fmla="*/ 110 h 9252"/>
                    <a:gd name="connsiteX6" fmla="*/ 2542 w 8806"/>
                    <a:gd name="connsiteY6" fmla="*/ 4485 h 9252"/>
                    <a:gd name="connsiteX0" fmla="*/ 2887 w 10000"/>
                    <a:gd name="connsiteY0" fmla="*/ 4848 h 10083"/>
                    <a:gd name="connsiteX1" fmla="*/ 4340 w 10000"/>
                    <a:gd name="connsiteY1" fmla="*/ 9109 h 10083"/>
                    <a:gd name="connsiteX2" fmla="*/ 4780 w 10000"/>
                    <a:gd name="connsiteY2" fmla="*/ 9745 h 10083"/>
                    <a:gd name="connsiteX3" fmla="*/ 5945 w 10000"/>
                    <a:gd name="connsiteY3" fmla="*/ 9913 h 10083"/>
                    <a:gd name="connsiteX4" fmla="*/ 9984 w 10000"/>
                    <a:gd name="connsiteY4" fmla="*/ 9182 h 10083"/>
                    <a:gd name="connsiteX5" fmla="*/ 4780 w 10000"/>
                    <a:gd name="connsiteY5" fmla="*/ 681 h 10083"/>
                    <a:gd name="connsiteX6" fmla="*/ 363 w 10000"/>
                    <a:gd name="connsiteY6" fmla="*/ 119 h 10083"/>
                    <a:gd name="connsiteX7" fmla="*/ 2887 w 10000"/>
                    <a:gd name="connsiteY7" fmla="*/ 4848 h 10083"/>
                    <a:gd name="connsiteX0" fmla="*/ 2887 w 10000"/>
                    <a:gd name="connsiteY0" fmla="*/ 4848 h 10042"/>
                    <a:gd name="connsiteX1" fmla="*/ 4340 w 10000"/>
                    <a:gd name="connsiteY1" fmla="*/ 9109 h 10042"/>
                    <a:gd name="connsiteX2" fmla="*/ 4780 w 10000"/>
                    <a:gd name="connsiteY2" fmla="*/ 9745 h 10042"/>
                    <a:gd name="connsiteX3" fmla="*/ 9984 w 10000"/>
                    <a:gd name="connsiteY3" fmla="*/ 9182 h 10042"/>
                    <a:gd name="connsiteX4" fmla="*/ 4780 w 10000"/>
                    <a:gd name="connsiteY4" fmla="*/ 681 h 10042"/>
                    <a:gd name="connsiteX5" fmla="*/ 363 w 10000"/>
                    <a:gd name="connsiteY5" fmla="*/ 119 h 10042"/>
                    <a:gd name="connsiteX6" fmla="*/ 2887 w 10000"/>
                    <a:gd name="connsiteY6" fmla="*/ 4848 h 10042"/>
                    <a:gd name="connsiteX0" fmla="*/ 2887 w 10000"/>
                    <a:gd name="connsiteY0" fmla="*/ 4848 h 10013"/>
                    <a:gd name="connsiteX1" fmla="*/ 4340 w 10000"/>
                    <a:gd name="connsiteY1" fmla="*/ 9109 h 10013"/>
                    <a:gd name="connsiteX2" fmla="*/ 5387 w 10000"/>
                    <a:gd name="connsiteY2" fmla="*/ 9673 h 10013"/>
                    <a:gd name="connsiteX3" fmla="*/ 9984 w 10000"/>
                    <a:gd name="connsiteY3" fmla="*/ 9182 h 10013"/>
                    <a:gd name="connsiteX4" fmla="*/ 4780 w 10000"/>
                    <a:gd name="connsiteY4" fmla="*/ 681 h 10013"/>
                    <a:gd name="connsiteX5" fmla="*/ 363 w 10000"/>
                    <a:gd name="connsiteY5" fmla="*/ 119 h 10013"/>
                    <a:gd name="connsiteX6" fmla="*/ 2887 w 10000"/>
                    <a:gd name="connsiteY6" fmla="*/ 4848 h 10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00" h="10013">
                      <a:moveTo>
                        <a:pt x="2887" y="4848"/>
                      </a:moveTo>
                      <a:cubicBezTo>
                        <a:pt x="3834" y="5917"/>
                        <a:pt x="3923" y="8305"/>
                        <a:pt x="4340" y="9109"/>
                      </a:cubicBezTo>
                      <a:cubicBezTo>
                        <a:pt x="4757" y="9913"/>
                        <a:pt x="4446" y="9661"/>
                        <a:pt x="5387" y="9673"/>
                      </a:cubicBezTo>
                      <a:cubicBezTo>
                        <a:pt x="6328" y="9685"/>
                        <a:pt x="9984" y="10693"/>
                        <a:pt x="9984" y="9182"/>
                      </a:cubicBezTo>
                      <a:cubicBezTo>
                        <a:pt x="10300" y="7775"/>
                        <a:pt x="6041" y="1132"/>
                        <a:pt x="4780" y="681"/>
                      </a:cubicBezTo>
                      <a:cubicBezTo>
                        <a:pt x="3518" y="231"/>
                        <a:pt x="1941" y="-219"/>
                        <a:pt x="363" y="119"/>
                      </a:cubicBezTo>
                      <a:cubicBezTo>
                        <a:pt x="-1056" y="400"/>
                        <a:pt x="2099" y="3778"/>
                        <a:pt x="2887" y="48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44" name="Freeform 23"/>
                <p:cNvSpPr>
                  <a:spLocks/>
                </p:cNvSpPr>
                <p:nvPr/>
              </p:nvSpPr>
              <p:spPr bwMode="auto">
                <a:xfrm>
                  <a:off x="11044383" y="3817622"/>
                  <a:ext cx="178088" cy="500251"/>
                </a:xfrm>
                <a:custGeom>
                  <a:avLst/>
                  <a:gdLst>
                    <a:gd name="T0" fmla="*/ 25 w 72"/>
                    <a:gd name="T1" fmla="*/ 90 h 192"/>
                    <a:gd name="T2" fmla="*/ 31 w 72"/>
                    <a:gd name="T3" fmla="*/ 167 h 192"/>
                    <a:gd name="T4" fmla="*/ 37 w 72"/>
                    <a:gd name="T5" fmla="*/ 177 h 192"/>
                    <a:gd name="T6" fmla="*/ 70 w 72"/>
                    <a:gd name="T7" fmla="*/ 167 h 192"/>
                    <a:gd name="T8" fmla="*/ 37 w 72"/>
                    <a:gd name="T9" fmla="*/ 16 h 192"/>
                    <a:gd name="T10" fmla="*/ 9 w 72"/>
                    <a:gd name="T11" fmla="*/ 6 h 192"/>
                    <a:gd name="T12" fmla="*/ 25 w 72"/>
                    <a:gd name="T13" fmla="*/ 90 h 192"/>
                    <a:gd name="connsiteX0" fmla="*/ 2542 w 8806"/>
                    <a:gd name="connsiteY0" fmla="*/ 4485 h 9269"/>
                    <a:gd name="connsiteX1" fmla="*/ 3554 w 8806"/>
                    <a:gd name="connsiteY1" fmla="*/ 8127 h 9269"/>
                    <a:gd name="connsiteX2" fmla="*/ 4209 w 8806"/>
                    <a:gd name="connsiteY2" fmla="*/ 9016 h 9269"/>
                    <a:gd name="connsiteX3" fmla="*/ 8792 w 8806"/>
                    <a:gd name="connsiteY3" fmla="*/ 8495 h 9269"/>
                    <a:gd name="connsiteX4" fmla="*/ 4209 w 8806"/>
                    <a:gd name="connsiteY4" fmla="*/ 630 h 9269"/>
                    <a:gd name="connsiteX5" fmla="*/ 320 w 8806"/>
                    <a:gd name="connsiteY5" fmla="*/ 110 h 9269"/>
                    <a:gd name="connsiteX6" fmla="*/ 2542 w 8806"/>
                    <a:gd name="connsiteY6" fmla="*/ 4485 h 9269"/>
                    <a:gd name="connsiteX0" fmla="*/ 2887 w 10000"/>
                    <a:gd name="connsiteY0" fmla="*/ 4839 h 9984"/>
                    <a:gd name="connsiteX1" fmla="*/ 4036 w 10000"/>
                    <a:gd name="connsiteY1" fmla="*/ 8768 h 9984"/>
                    <a:gd name="connsiteX2" fmla="*/ 5286 w 10000"/>
                    <a:gd name="connsiteY2" fmla="*/ 9691 h 9984"/>
                    <a:gd name="connsiteX3" fmla="*/ 9984 w 10000"/>
                    <a:gd name="connsiteY3" fmla="*/ 9165 h 9984"/>
                    <a:gd name="connsiteX4" fmla="*/ 4780 w 10000"/>
                    <a:gd name="connsiteY4" fmla="*/ 680 h 9984"/>
                    <a:gd name="connsiteX5" fmla="*/ 363 w 10000"/>
                    <a:gd name="connsiteY5" fmla="*/ 119 h 9984"/>
                    <a:gd name="connsiteX6" fmla="*/ 2887 w 10000"/>
                    <a:gd name="connsiteY6" fmla="*/ 4839 h 9984"/>
                    <a:gd name="connsiteX0" fmla="*/ 2887 w 10000"/>
                    <a:gd name="connsiteY0" fmla="*/ 4847 h 9839"/>
                    <a:gd name="connsiteX1" fmla="*/ 4036 w 10000"/>
                    <a:gd name="connsiteY1" fmla="*/ 8782 h 9839"/>
                    <a:gd name="connsiteX2" fmla="*/ 9984 w 10000"/>
                    <a:gd name="connsiteY2" fmla="*/ 9180 h 9839"/>
                    <a:gd name="connsiteX3" fmla="*/ 4780 w 10000"/>
                    <a:gd name="connsiteY3" fmla="*/ 681 h 9839"/>
                    <a:gd name="connsiteX4" fmla="*/ 363 w 10000"/>
                    <a:gd name="connsiteY4" fmla="*/ 119 h 9839"/>
                    <a:gd name="connsiteX5" fmla="*/ 2887 w 10000"/>
                    <a:gd name="connsiteY5" fmla="*/ 4847 h 9839"/>
                    <a:gd name="connsiteX0" fmla="*/ 2887 w 10000"/>
                    <a:gd name="connsiteY0" fmla="*/ 4926 h 10210"/>
                    <a:gd name="connsiteX1" fmla="*/ 4036 w 10000"/>
                    <a:gd name="connsiteY1" fmla="*/ 8926 h 10210"/>
                    <a:gd name="connsiteX2" fmla="*/ 9984 w 10000"/>
                    <a:gd name="connsiteY2" fmla="*/ 9330 h 10210"/>
                    <a:gd name="connsiteX3" fmla="*/ 4780 w 10000"/>
                    <a:gd name="connsiteY3" fmla="*/ 692 h 10210"/>
                    <a:gd name="connsiteX4" fmla="*/ 363 w 10000"/>
                    <a:gd name="connsiteY4" fmla="*/ 121 h 10210"/>
                    <a:gd name="connsiteX5" fmla="*/ 2887 w 10000"/>
                    <a:gd name="connsiteY5" fmla="*/ 4926 h 10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00" h="10210">
                      <a:moveTo>
                        <a:pt x="2887" y="4926"/>
                      </a:moveTo>
                      <a:cubicBezTo>
                        <a:pt x="3834" y="6012"/>
                        <a:pt x="3120" y="7877"/>
                        <a:pt x="4036" y="8926"/>
                      </a:cubicBezTo>
                      <a:cubicBezTo>
                        <a:pt x="5320" y="10396"/>
                        <a:pt x="9860" y="10702"/>
                        <a:pt x="9984" y="9330"/>
                      </a:cubicBezTo>
                      <a:cubicBezTo>
                        <a:pt x="10300" y="7899"/>
                        <a:pt x="6041" y="1151"/>
                        <a:pt x="4780" y="692"/>
                      </a:cubicBezTo>
                      <a:cubicBezTo>
                        <a:pt x="3518" y="235"/>
                        <a:pt x="1941" y="-223"/>
                        <a:pt x="363" y="121"/>
                      </a:cubicBezTo>
                      <a:cubicBezTo>
                        <a:pt x="-1056" y="407"/>
                        <a:pt x="2099" y="3839"/>
                        <a:pt x="2887" y="4926"/>
                      </a:cubicBezTo>
                      <a:close/>
                    </a:path>
                  </a:pathLst>
                </a:custGeom>
                <a:noFill/>
                <a:ln w="30163" cap="flat">
                  <a:solidFill>
                    <a:srgbClr val="002B5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45" name="Oval 28"/>
                <p:cNvSpPr/>
                <p:nvPr/>
              </p:nvSpPr>
              <p:spPr>
                <a:xfrm rot="1868472">
                  <a:off x="10344108" y="4210473"/>
                  <a:ext cx="65144" cy="79312"/>
                </a:xfrm>
                <a:custGeom>
                  <a:avLst/>
                  <a:gdLst>
                    <a:gd name="connsiteX0" fmla="*/ 0 w 102024"/>
                    <a:gd name="connsiteY0" fmla="*/ 88060 h 176119"/>
                    <a:gd name="connsiteX1" fmla="*/ 51012 w 102024"/>
                    <a:gd name="connsiteY1" fmla="*/ 0 h 176119"/>
                    <a:gd name="connsiteX2" fmla="*/ 102024 w 102024"/>
                    <a:gd name="connsiteY2" fmla="*/ 88060 h 176119"/>
                    <a:gd name="connsiteX3" fmla="*/ 51012 w 102024"/>
                    <a:gd name="connsiteY3" fmla="*/ 176120 h 176119"/>
                    <a:gd name="connsiteX4" fmla="*/ 0 w 102024"/>
                    <a:gd name="connsiteY4" fmla="*/ 88060 h 176119"/>
                    <a:gd name="connsiteX0" fmla="*/ 0 w 93630"/>
                    <a:gd name="connsiteY0" fmla="*/ 86169 h 176122"/>
                    <a:gd name="connsiteX1" fmla="*/ 42618 w 93630"/>
                    <a:gd name="connsiteY1" fmla="*/ 1 h 176122"/>
                    <a:gd name="connsiteX2" fmla="*/ 93630 w 93630"/>
                    <a:gd name="connsiteY2" fmla="*/ 88061 h 176122"/>
                    <a:gd name="connsiteX3" fmla="*/ 42618 w 93630"/>
                    <a:gd name="connsiteY3" fmla="*/ 176121 h 176122"/>
                    <a:gd name="connsiteX4" fmla="*/ 0 w 93630"/>
                    <a:gd name="connsiteY4" fmla="*/ 86169 h 176122"/>
                    <a:gd name="connsiteX0" fmla="*/ 0 w 102898"/>
                    <a:gd name="connsiteY0" fmla="*/ 86494 h 176615"/>
                    <a:gd name="connsiteX1" fmla="*/ 42618 w 102898"/>
                    <a:gd name="connsiteY1" fmla="*/ 326 h 176615"/>
                    <a:gd name="connsiteX2" fmla="*/ 102898 w 102898"/>
                    <a:gd name="connsiteY2" fmla="*/ 66888 h 176615"/>
                    <a:gd name="connsiteX3" fmla="*/ 42618 w 102898"/>
                    <a:gd name="connsiteY3" fmla="*/ 176446 h 176615"/>
                    <a:gd name="connsiteX4" fmla="*/ 0 w 102898"/>
                    <a:gd name="connsiteY4" fmla="*/ 86494 h 176615"/>
                    <a:gd name="connsiteX0" fmla="*/ 28 w 102926"/>
                    <a:gd name="connsiteY0" fmla="*/ 86494 h 151719"/>
                    <a:gd name="connsiteX1" fmla="*/ 42646 w 102926"/>
                    <a:gd name="connsiteY1" fmla="*/ 326 h 151719"/>
                    <a:gd name="connsiteX2" fmla="*/ 102926 w 102926"/>
                    <a:gd name="connsiteY2" fmla="*/ 66888 h 151719"/>
                    <a:gd name="connsiteX3" fmla="*/ 48789 w 102926"/>
                    <a:gd name="connsiteY3" fmla="*/ 151544 h 151719"/>
                    <a:gd name="connsiteX4" fmla="*/ 28 w 102926"/>
                    <a:gd name="connsiteY4" fmla="*/ 86494 h 151719"/>
                    <a:gd name="connsiteX0" fmla="*/ 5543 w 108441"/>
                    <a:gd name="connsiteY0" fmla="*/ 86494 h 152121"/>
                    <a:gd name="connsiteX1" fmla="*/ 48161 w 108441"/>
                    <a:gd name="connsiteY1" fmla="*/ 326 h 152121"/>
                    <a:gd name="connsiteX2" fmla="*/ 108441 w 108441"/>
                    <a:gd name="connsiteY2" fmla="*/ 66888 h 152121"/>
                    <a:gd name="connsiteX3" fmla="*/ 54304 w 108441"/>
                    <a:gd name="connsiteY3" fmla="*/ 151544 h 152121"/>
                    <a:gd name="connsiteX4" fmla="*/ 5543 w 108441"/>
                    <a:gd name="connsiteY4" fmla="*/ 86494 h 152121"/>
                    <a:gd name="connsiteX0" fmla="*/ 4497 w 125080"/>
                    <a:gd name="connsiteY0" fmla="*/ 87952 h 152284"/>
                    <a:gd name="connsiteX1" fmla="*/ 64800 w 125080"/>
                    <a:gd name="connsiteY1" fmla="*/ 368 h 152284"/>
                    <a:gd name="connsiteX2" fmla="*/ 125080 w 125080"/>
                    <a:gd name="connsiteY2" fmla="*/ 66930 h 152284"/>
                    <a:gd name="connsiteX3" fmla="*/ 70943 w 125080"/>
                    <a:gd name="connsiteY3" fmla="*/ 151586 h 152284"/>
                    <a:gd name="connsiteX4" fmla="*/ 4497 w 125080"/>
                    <a:gd name="connsiteY4" fmla="*/ 87952 h 152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080" h="152284">
                      <a:moveTo>
                        <a:pt x="4497" y="87952"/>
                      </a:moveTo>
                      <a:cubicBezTo>
                        <a:pt x="-17044" y="28795"/>
                        <a:pt x="44703" y="3872"/>
                        <a:pt x="64800" y="368"/>
                      </a:cubicBezTo>
                      <a:cubicBezTo>
                        <a:pt x="84897" y="-3136"/>
                        <a:pt x="125080" y="18296"/>
                        <a:pt x="125080" y="66930"/>
                      </a:cubicBezTo>
                      <a:cubicBezTo>
                        <a:pt x="125080" y="115564"/>
                        <a:pt x="91040" y="148082"/>
                        <a:pt x="70943" y="151586"/>
                      </a:cubicBezTo>
                      <a:cubicBezTo>
                        <a:pt x="50846" y="155090"/>
                        <a:pt x="26038" y="147109"/>
                        <a:pt x="4497" y="879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002B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46" name="Oval 28"/>
                <p:cNvSpPr/>
                <p:nvPr/>
              </p:nvSpPr>
              <p:spPr>
                <a:xfrm rot="1868472">
                  <a:off x="10481178" y="4272759"/>
                  <a:ext cx="78172" cy="115126"/>
                </a:xfrm>
                <a:custGeom>
                  <a:avLst/>
                  <a:gdLst>
                    <a:gd name="connsiteX0" fmla="*/ 0 w 102024"/>
                    <a:gd name="connsiteY0" fmla="*/ 88060 h 176119"/>
                    <a:gd name="connsiteX1" fmla="*/ 51012 w 102024"/>
                    <a:gd name="connsiteY1" fmla="*/ 0 h 176119"/>
                    <a:gd name="connsiteX2" fmla="*/ 102024 w 102024"/>
                    <a:gd name="connsiteY2" fmla="*/ 88060 h 176119"/>
                    <a:gd name="connsiteX3" fmla="*/ 51012 w 102024"/>
                    <a:gd name="connsiteY3" fmla="*/ 176120 h 176119"/>
                    <a:gd name="connsiteX4" fmla="*/ 0 w 102024"/>
                    <a:gd name="connsiteY4" fmla="*/ 88060 h 176119"/>
                    <a:gd name="connsiteX0" fmla="*/ 0 w 93630"/>
                    <a:gd name="connsiteY0" fmla="*/ 86169 h 176122"/>
                    <a:gd name="connsiteX1" fmla="*/ 42618 w 93630"/>
                    <a:gd name="connsiteY1" fmla="*/ 1 h 176122"/>
                    <a:gd name="connsiteX2" fmla="*/ 93630 w 93630"/>
                    <a:gd name="connsiteY2" fmla="*/ 88061 h 176122"/>
                    <a:gd name="connsiteX3" fmla="*/ 42618 w 93630"/>
                    <a:gd name="connsiteY3" fmla="*/ 176121 h 176122"/>
                    <a:gd name="connsiteX4" fmla="*/ 0 w 93630"/>
                    <a:gd name="connsiteY4" fmla="*/ 86169 h 176122"/>
                    <a:gd name="connsiteX0" fmla="*/ 0 w 102898"/>
                    <a:gd name="connsiteY0" fmla="*/ 86494 h 176615"/>
                    <a:gd name="connsiteX1" fmla="*/ 42618 w 102898"/>
                    <a:gd name="connsiteY1" fmla="*/ 326 h 176615"/>
                    <a:gd name="connsiteX2" fmla="*/ 102898 w 102898"/>
                    <a:gd name="connsiteY2" fmla="*/ 66888 h 176615"/>
                    <a:gd name="connsiteX3" fmla="*/ 42618 w 102898"/>
                    <a:gd name="connsiteY3" fmla="*/ 176446 h 176615"/>
                    <a:gd name="connsiteX4" fmla="*/ 0 w 102898"/>
                    <a:gd name="connsiteY4" fmla="*/ 86494 h 176615"/>
                    <a:gd name="connsiteX0" fmla="*/ 28 w 102926"/>
                    <a:gd name="connsiteY0" fmla="*/ 86494 h 151719"/>
                    <a:gd name="connsiteX1" fmla="*/ 42646 w 102926"/>
                    <a:gd name="connsiteY1" fmla="*/ 326 h 151719"/>
                    <a:gd name="connsiteX2" fmla="*/ 102926 w 102926"/>
                    <a:gd name="connsiteY2" fmla="*/ 66888 h 151719"/>
                    <a:gd name="connsiteX3" fmla="*/ 48789 w 102926"/>
                    <a:gd name="connsiteY3" fmla="*/ 151544 h 151719"/>
                    <a:gd name="connsiteX4" fmla="*/ 28 w 102926"/>
                    <a:gd name="connsiteY4" fmla="*/ 86494 h 151719"/>
                    <a:gd name="connsiteX0" fmla="*/ 5543 w 108441"/>
                    <a:gd name="connsiteY0" fmla="*/ 86494 h 152121"/>
                    <a:gd name="connsiteX1" fmla="*/ 48161 w 108441"/>
                    <a:gd name="connsiteY1" fmla="*/ 326 h 152121"/>
                    <a:gd name="connsiteX2" fmla="*/ 108441 w 108441"/>
                    <a:gd name="connsiteY2" fmla="*/ 66888 h 152121"/>
                    <a:gd name="connsiteX3" fmla="*/ 54304 w 108441"/>
                    <a:gd name="connsiteY3" fmla="*/ 151544 h 152121"/>
                    <a:gd name="connsiteX4" fmla="*/ 5543 w 108441"/>
                    <a:gd name="connsiteY4" fmla="*/ 86494 h 152121"/>
                    <a:gd name="connsiteX0" fmla="*/ 4497 w 125080"/>
                    <a:gd name="connsiteY0" fmla="*/ 87952 h 152284"/>
                    <a:gd name="connsiteX1" fmla="*/ 64800 w 125080"/>
                    <a:gd name="connsiteY1" fmla="*/ 368 h 152284"/>
                    <a:gd name="connsiteX2" fmla="*/ 125080 w 125080"/>
                    <a:gd name="connsiteY2" fmla="*/ 66930 h 152284"/>
                    <a:gd name="connsiteX3" fmla="*/ 70943 w 125080"/>
                    <a:gd name="connsiteY3" fmla="*/ 151586 h 152284"/>
                    <a:gd name="connsiteX4" fmla="*/ 4497 w 125080"/>
                    <a:gd name="connsiteY4" fmla="*/ 87952 h 152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080" h="152284">
                      <a:moveTo>
                        <a:pt x="4497" y="87952"/>
                      </a:moveTo>
                      <a:cubicBezTo>
                        <a:pt x="-17044" y="28795"/>
                        <a:pt x="44703" y="3872"/>
                        <a:pt x="64800" y="368"/>
                      </a:cubicBezTo>
                      <a:cubicBezTo>
                        <a:pt x="84897" y="-3136"/>
                        <a:pt x="125080" y="18296"/>
                        <a:pt x="125080" y="66930"/>
                      </a:cubicBezTo>
                      <a:cubicBezTo>
                        <a:pt x="125080" y="115564"/>
                        <a:pt x="91040" y="148082"/>
                        <a:pt x="70943" y="151586"/>
                      </a:cubicBezTo>
                      <a:cubicBezTo>
                        <a:pt x="50846" y="155090"/>
                        <a:pt x="26038" y="147109"/>
                        <a:pt x="4497" y="879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002B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47" name="Oval 28"/>
                <p:cNvSpPr/>
                <p:nvPr/>
              </p:nvSpPr>
              <p:spPr>
                <a:xfrm rot="1868472">
                  <a:off x="10423315" y="4239880"/>
                  <a:ext cx="65144" cy="79312"/>
                </a:xfrm>
                <a:custGeom>
                  <a:avLst/>
                  <a:gdLst>
                    <a:gd name="connsiteX0" fmla="*/ 0 w 102024"/>
                    <a:gd name="connsiteY0" fmla="*/ 88060 h 176119"/>
                    <a:gd name="connsiteX1" fmla="*/ 51012 w 102024"/>
                    <a:gd name="connsiteY1" fmla="*/ 0 h 176119"/>
                    <a:gd name="connsiteX2" fmla="*/ 102024 w 102024"/>
                    <a:gd name="connsiteY2" fmla="*/ 88060 h 176119"/>
                    <a:gd name="connsiteX3" fmla="*/ 51012 w 102024"/>
                    <a:gd name="connsiteY3" fmla="*/ 176120 h 176119"/>
                    <a:gd name="connsiteX4" fmla="*/ 0 w 102024"/>
                    <a:gd name="connsiteY4" fmla="*/ 88060 h 176119"/>
                    <a:gd name="connsiteX0" fmla="*/ 0 w 93630"/>
                    <a:gd name="connsiteY0" fmla="*/ 86169 h 176122"/>
                    <a:gd name="connsiteX1" fmla="*/ 42618 w 93630"/>
                    <a:gd name="connsiteY1" fmla="*/ 1 h 176122"/>
                    <a:gd name="connsiteX2" fmla="*/ 93630 w 93630"/>
                    <a:gd name="connsiteY2" fmla="*/ 88061 h 176122"/>
                    <a:gd name="connsiteX3" fmla="*/ 42618 w 93630"/>
                    <a:gd name="connsiteY3" fmla="*/ 176121 h 176122"/>
                    <a:gd name="connsiteX4" fmla="*/ 0 w 93630"/>
                    <a:gd name="connsiteY4" fmla="*/ 86169 h 176122"/>
                    <a:gd name="connsiteX0" fmla="*/ 0 w 102898"/>
                    <a:gd name="connsiteY0" fmla="*/ 86494 h 176615"/>
                    <a:gd name="connsiteX1" fmla="*/ 42618 w 102898"/>
                    <a:gd name="connsiteY1" fmla="*/ 326 h 176615"/>
                    <a:gd name="connsiteX2" fmla="*/ 102898 w 102898"/>
                    <a:gd name="connsiteY2" fmla="*/ 66888 h 176615"/>
                    <a:gd name="connsiteX3" fmla="*/ 42618 w 102898"/>
                    <a:gd name="connsiteY3" fmla="*/ 176446 h 176615"/>
                    <a:gd name="connsiteX4" fmla="*/ 0 w 102898"/>
                    <a:gd name="connsiteY4" fmla="*/ 86494 h 176615"/>
                    <a:gd name="connsiteX0" fmla="*/ 28 w 102926"/>
                    <a:gd name="connsiteY0" fmla="*/ 86494 h 151719"/>
                    <a:gd name="connsiteX1" fmla="*/ 42646 w 102926"/>
                    <a:gd name="connsiteY1" fmla="*/ 326 h 151719"/>
                    <a:gd name="connsiteX2" fmla="*/ 102926 w 102926"/>
                    <a:gd name="connsiteY2" fmla="*/ 66888 h 151719"/>
                    <a:gd name="connsiteX3" fmla="*/ 48789 w 102926"/>
                    <a:gd name="connsiteY3" fmla="*/ 151544 h 151719"/>
                    <a:gd name="connsiteX4" fmla="*/ 28 w 102926"/>
                    <a:gd name="connsiteY4" fmla="*/ 86494 h 151719"/>
                    <a:gd name="connsiteX0" fmla="*/ 5543 w 108441"/>
                    <a:gd name="connsiteY0" fmla="*/ 86494 h 152121"/>
                    <a:gd name="connsiteX1" fmla="*/ 48161 w 108441"/>
                    <a:gd name="connsiteY1" fmla="*/ 326 h 152121"/>
                    <a:gd name="connsiteX2" fmla="*/ 108441 w 108441"/>
                    <a:gd name="connsiteY2" fmla="*/ 66888 h 152121"/>
                    <a:gd name="connsiteX3" fmla="*/ 54304 w 108441"/>
                    <a:gd name="connsiteY3" fmla="*/ 151544 h 152121"/>
                    <a:gd name="connsiteX4" fmla="*/ 5543 w 108441"/>
                    <a:gd name="connsiteY4" fmla="*/ 86494 h 152121"/>
                    <a:gd name="connsiteX0" fmla="*/ 4497 w 125080"/>
                    <a:gd name="connsiteY0" fmla="*/ 87952 h 152284"/>
                    <a:gd name="connsiteX1" fmla="*/ 64800 w 125080"/>
                    <a:gd name="connsiteY1" fmla="*/ 368 h 152284"/>
                    <a:gd name="connsiteX2" fmla="*/ 125080 w 125080"/>
                    <a:gd name="connsiteY2" fmla="*/ 66930 h 152284"/>
                    <a:gd name="connsiteX3" fmla="*/ 70943 w 125080"/>
                    <a:gd name="connsiteY3" fmla="*/ 151586 h 152284"/>
                    <a:gd name="connsiteX4" fmla="*/ 4497 w 125080"/>
                    <a:gd name="connsiteY4" fmla="*/ 87952 h 152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080" h="152284">
                      <a:moveTo>
                        <a:pt x="4497" y="87952"/>
                      </a:moveTo>
                      <a:cubicBezTo>
                        <a:pt x="-17044" y="28795"/>
                        <a:pt x="44703" y="3872"/>
                        <a:pt x="64800" y="368"/>
                      </a:cubicBezTo>
                      <a:cubicBezTo>
                        <a:pt x="84897" y="-3136"/>
                        <a:pt x="125080" y="18296"/>
                        <a:pt x="125080" y="66930"/>
                      </a:cubicBezTo>
                      <a:cubicBezTo>
                        <a:pt x="125080" y="115564"/>
                        <a:pt x="91040" y="148082"/>
                        <a:pt x="70943" y="151586"/>
                      </a:cubicBezTo>
                      <a:cubicBezTo>
                        <a:pt x="50846" y="155090"/>
                        <a:pt x="26038" y="147109"/>
                        <a:pt x="4497" y="879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002B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48" name="Oval 28"/>
                <p:cNvSpPr/>
                <p:nvPr/>
              </p:nvSpPr>
              <p:spPr>
                <a:xfrm rot="1868472">
                  <a:off x="10580379" y="4311901"/>
                  <a:ext cx="76290" cy="107740"/>
                </a:xfrm>
                <a:custGeom>
                  <a:avLst/>
                  <a:gdLst>
                    <a:gd name="connsiteX0" fmla="*/ 0 w 102024"/>
                    <a:gd name="connsiteY0" fmla="*/ 88060 h 176119"/>
                    <a:gd name="connsiteX1" fmla="*/ 51012 w 102024"/>
                    <a:gd name="connsiteY1" fmla="*/ 0 h 176119"/>
                    <a:gd name="connsiteX2" fmla="*/ 102024 w 102024"/>
                    <a:gd name="connsiteY2" fmla="*/ 88060 h 176119"/>
                    <a:gd name="connsiteX3" fmla="*/ 51012 w 102024"/>
                    <a:gd name="connsiteY3" fmla="*/ 176120 h 176119"/>
                    <a:gd name="connsiteX4" fmla="*/ 0 w 102024"/>
                    <a:gd name="connsiteY4" fmla="*/ 88060 h 176119"/>
                    <a:gd name="connsiteX0" fmla="*/ 0 w 93630"/>
                    <a:gd name="connsiteY0" fmla="*/ 86169 h 176122"/>
                    <a:gd name="connsiteX1" fmla="*/ 42618 w 93630"/>
                    <a:gd name="connsiteY1" fmla="*/ 1 h 176122"/>
                    <a:gd name="connsiteX2" fmla="*/ 93630 w 93630"/>
                    <a:gd name="connsiteY2" fmla="*/ 88061 h 176122"/>
                    <a:gd name="connsiteX3" fmla="*/ 42618 w 93630"/>
                    <a:gd name="connsiteY3" fmla="*/ 176121 h 176122"/>
                    <a:gd name="connsiteX4" fmla="*/ 0 w 93630"/>
                    <a:gd name="connsiteY4" fmla="*/ 86169 h 176122"/>
                    <a:gd name="connsiteX0" fmla="*/ 0 w 102898"/>
                    <a:gd name="connsiteY0" fmla="*/ 86494 h 176615"/>
                    <a:gd name="connsiteX1" fmla="*/ 42618 w 102898"/>
                    <a:gd name="connsiteY1" fmla="*/ 326 h 176615"/>
                    <a:gd name="connsiteX2" fmla="*/ 102898 w 102898"/>
                    <a:gd name="connsiteY2" fmla="*/ 66888 h 176615"/>
                    <a:gd name="connsiteX3" fmla="*/ 42618 w 102898"/>
                    <a:gd name="connsiteY3" fmla="*/ 176446 h 176615"/>
                    <a:gd name="connsiteX4" fmla="*/ 0 w 102898"/>
                    <a:gd name="connsiteY4" fmla="*/ 86494 h 176615"/>
                    <a:gd name="connsiteX0" fmla="*/ 28 w 102926"/>
                    <a:gd name="connsiteY0" fmla="*/ 86494 h 151719"/>
                    <a:gd name="connsiteX1" fmla="*/ 42646 w 102926"/>
                    <a:gd name="connsiteY1" fmla="*/ 326 h 151719"/>
                    <a:gd name="connsiteX2" fmla="*/ 102926 w 102926"/>
                    <a:gd name="connsiteY2" fmla="*/ 66888 h 151719"/>
                    <a:gd name="connsiteX3" fmla="*/ 48789 w 102926"/>
                    <a:gd name="connsiteY3" fmla="*/ 151544 h 151719"/>
                    <a:gd name="connsiteX4" fmla="*/ 28 w 102926"/>
                    <a:gd name="connsiteY4" fmla="*/ 86494 h 151719"/>
                    <a:gd name="connsiteX0" fmla="*/ 5543 w 108441"/>
                    <a:gd name="connsiteY0" fmla="*/ 86494 h 152121"/>
                    <a:gd name="connsiteX1" fmla="*/ 48161 w 108441"/>
                    <a:gd name="connsiteY1" fmla="*/ 326 h 152121"/>
                    <a:gd name="connsiteX2" fmla="*/ 108441 w 108441"/>
                    <a:gd name="connsiteY2" fmla="*/ 66888 h 152121"/>
                    <a:gd name="connsiteX3" fmla="*/ 54304 w 108441"/>
                    <a:gd name="connsiteY3" fmla="*/ 151544 h 152121"/>
                    <a:gd name="connsiteX4" fmla="*/ 5543 w 108441"/>
                    <a:gd name="connsiteY4" fmla="*/ 86494 h 152121"/>
                    <a:gd name="connsiteX0" fmla="*/ 4497 w 125080"/>
                    <a:gd name="connsiteY0" fmla="*/ 87952 h 152284"/>
                    <a:gd name="connsiteX1" fmla="*/ 64800 w 125080"/>
                    <a:gd name="connsiteY1" fmla="*/ 368 h 152284"/>
                    <a:gd name="connsiteX2" fmla="*/ 125080 w 125080"/>
                    <a:gd name="connsiteY2" fmla="*/ 66930 h 152284"/>
                    <a:gd name="connsiteX3" fmla="*/ 70943 w 125080"/>
                    <a:gd name="connsiteY3" fmla="*/ 151586 h 152284"/>
                    <a:gd name="connsiteX4" fmla="*/ 4497 w 125080"/>
                    <a:gd name="connsiteY4" fmla="*/ 87952 h 152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080" h="152284">
                      <a:moveTo>
                        <a:pt x="4497" y="87952"/>
                      </a:moveTo>
                      <a:cubicBezTo>
                        <a:pt x="-17044" y="28795"/>
                        <a:pt x="44703" y="3872"/>
                        <a:pt x="64800" y="368"/>
                      </a:cubicBezTo>
                      <a:cubicBezTo>
                        <a:pt x="84897" y="-3136"/>
                        <a:pt x="125080" y="18296"/>
                        <a:pt x="125080" y="66930"/>
                      </a:cubicBezTo>
                      <a:cubicBezTo>
                        <a:pt x="125080" y="115564"/>
                        <a:pt x="91040" y="148082"/>
                        <a:pt x="70943" y="151586"/>
                      </a:cubicBezTo>
                      <a:cubicBezTo>
                        <a:pt x="50846" y="155090"/>
                        <a:pt x="26038" y="147109"/>
                        <a:pt x="4497" y="879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rgbClr val="002B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AU" dirty="0"/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/>
              </p:nvSpPr>
              <p:spPr bwMode="auto">
                <a:xfrm>
                  <a:off x="10459879" y="3725380"/>
                  <a:ext cx="690548" cy="529024"/>
                </a:xfrm>
                <a:custGeom>
                  <a:avLst/>
                  <a:gdLst>
                    <a:gd name="T0" fmla="*/ 8 w 257"/>
                    <a:gd name="T1" fmla="*/ 78 h 203"/>
                    <a:gd name="T2" fmla="*/ 35 w 257"/>
                    <a:gd name="T3" fmla="*/ 94 h 203"/>
                    <a:gd name="T4" fmla="*/ 76 w 257"/>
                    <a:gd name="T5" fmla="*/ 59 h 203"/>
                    <a:gd name="T6" fmla="*/ 110 w 257"/>
                    <a:gd name="T7" fmla="*/ 73 h 203"/>
                    <a:gd name="T8" fmla="*/ 166 w 257"/>
                    <a:gd name="T9" fmla="*/ 126 h 203"/>
                    <a:gd name="T10" fmla="*/ 206 w 257"/>
                    <a:gd name="T11" fmla="*/ 198 h 203"/>
                    <a:gd name="T12" fmla="*/ 249 w 257"/>
                    <a:gd name="T13" fmla="*/ 190 h 203"/>
                    <a:gd name="T14" fmla="*/ 220 w 257"/>
                    <a:gd name="T15" fmla="*/ 42 h 203"/>
                    <a:gd name="T16" fmla="*/ 187 w 257"/>
                    <a:gd name="T17" fmla="*/ 40 h 203"/>
                    <a:gd name="T18" fmla="*/ 130 w 257"/>
                    <a:gd name="T19" fmla="*/ 16 h 203"/>
                    <a:gd name="T20" fmla="*/ 69 w 257"/>
                    <a:gd name="T21" fmla="*/ 8 h 203"/>
                    <a:gd name="T22" fmla="*/ 17 w 257"/>
                    <a:gd name="T23" fmla="*/ 40 h 203"/>
                    <a:gd name="T24" fmla="*/ 8 w 257"/>
                    <a:gd name="T25" fmla="*/ 78 h 203"/>
                    <a:gd name="connsiteX0" fmla="*/ 136 w 9572"/>
                    <a:gd name="connsiteY0" fmla="*/ 3588 h 9371"/>
                    <a:gd name="connsiteX1" fmla="*/ 1187 w 9572"/>
                    <a:gd name="connsiteY1" fmla="*/ 4377 h 9371"/>
                    <a:gd name="connsiteX2" fmla="*/ 2782 w 9572"/>
                    <a:gd name="connsiteY2" fmla="*/ 2652 h 9371"/>
                    <a:gd name="connsiteX3" fmla="*/ 4105 w 9572"/>
                    <a:gd name="connsiteY3" fmla="*/ 3342 h 9371"/>
                    <a:gd name="connsiteX4" fmla="*/ 6284 w 9572"/>
                    <a:gd name="connsiteY4" fmla="*/ 5953 h 9371"/>
                    <a:gd name="connsiteX5" fmla="*/ 7916 w 9572"/>
                    <a:gd name="connsiteY5" fmla="*/ 9026 h 9371"/>
                    <a:gd name="connsiteX6" fmla="*/ 9514 w 9572"/>
                    <a:gd name="connsiteY6" fmla="*/ 9106 h 9371"/>
                    <a:gd name="connsiteX7" fmla="*/ 8385 w 9572"/>
                    <a:gd name="connsiteY7" fmla="*/ 1815 h 9371"/>
                    <a:gd name="connsiteX8" fmla="*/ 7101 w 9572"/>
                    <a:gd name="connsiteY8" fmla="*/ 1716 h 9371"/>
                    <a:gd name="connsiteX9" fmla="*/ 4883 w 9572"/>
                    <a:gd name="connsiteY9" fmla="*/ 534 h 9371"/>
                    <a:gd name="connsiteX10" fmla="*/ 2510 w 9572"/>
                    <a:gd name="connsiteY10" fmla="*/ 140 h 9371"/>
                    <a:gd name="connsiteX11" fmla="*/ 486 w 9572"/>
                    <a:gd name="connsiteY11" fmla="*/ 1716 h 9371"/>
                    <a:gd name="connsiteX12" fmla="*/ 136 w 9572"/>
                    <a:gd name="connsiteY12" fmla="*/ 3588 h 9371"/>
                    <a:gd name="connsiteX0" fmla="*/ 142 w 10000"/>
                    <a:gd name="connsiteY0" fmla="*/ 3829 h 9955"/>
                    <a:gd name="connsiteX1" fmla="*/ 1240 w 10000"/>
                    <a:gd name="connsiteY1" fmla="*/ 4671 h 9955"/>
                    <a:gd name="connsiteX2" fmla="*/ 2906 w 10000"/>
                    <a:gd name="connsiteY2" fmla="*/ 2830 h 9955"/>
                    <a:gd name="connsiteX3" fmla="*/ 4289 w 10000"/>
                    <a:gd name="connsiteY3" fmla="*/ 3566 h 9955"/>
                    <a:gd name="connsiteX4" fmla="*/ 6565 w 10000"/>
                    <a:gd name="connsiteY4" fmla="*/ 6353 h 9955"/>
                    <a:gd name="connsiteX5" fmla="*/ 8270 w 10000"/>
                    <a:gd name="connsiteY5" fmla="*/ 9396 h 9955"/>
                    <a:gd name="connsiteX6" fmla="*/ 9939 w 10000"/>
                    <a:gd name="connsiteY6" fmla="*/ 9717 h 9955"/>
                    <a:gd name="connsiteX7" fmla="*/ 8760 w 10000"/>
                    <a:gd name="connsiteY7" fmla="*/ 1937 h 9955"/>
                    <a:gd name="connsiteX8" fmla="*/ 7419 w 10000"/>
                    <a:gd name="connsiteY8" fmla="*/ 1831 h 9955"/>
                    <a:gd name="connsiteX9" fmla="*/ 5101 w 10000"/>
                    <a:gd name="connsiteY9" fmla="*/ 570 h 9955"/>
                    <a:gd name="connsiteX10" fmla="*/ 2622 w 10000"/>
                    <a:gd name="connsiteY10" fmla="*/ 149 h 9955"/>
                    <a:gd name="connsiteX11" fmla="*/ 508 w 10000"/>
                    <a:gd name="connsiteY11" fmla="*/ 1831 h 9955"/>
                    <a:gd name="connsiteX12" fmla="*/ 142 w 10000"/>
                    <a:gd name="connsiteY12" fmla="*/ 3829 h 9955"/>
                    <a:gd name="connsiteX0" fmla="*/ 142 w 10000"/>
                    <a:gd name="connsiteY0" fmla="*/ 3846 h 9994"/>
                    <a:gd name="connsiteX1" fmla="*/ 1240 w 10000"/>
                    <a:gd name="connsiteY1" fmla="*/ 4692 h 9994"/>
                    <a:gd name="connsiteX2" fmla="*/ 2906 w 10000"/>
                    <a:gd name="connsiteY2" fmla="*/ 2843 h 9994"/>
                    <a:gd name="connsiteX3" fmla="*/ 4289 w 10000"/>
                    <a:gd name="connsiteY3" fmla="*/ 3582 h 9994"/>
                    <a:gd name="connsiteX4" fmla="*/ 6565 w 10000"/>
                    <a:gd name="connsiteY4" fmla="*/ 6382 h 9994"/>
                    <a:gd name="connsiteX5" fmla="*/ 8140 w 10000"/>
                    <a:gd name="connsiteY5" fmla="*/ 9404 h 9994"/>
                    <a:gd name="connsiteX6" fmla="*/ 9939 w 10000"/>
                    <a:gd name="connsiteY6" fmla="*/ 9761 h 9994"/>
                    <a:gd name="connsiteX7" fmla="*/ 8760 w 10000"/>
                    <a:gd name="connsiteY7" fmla="*/ 1946 h 9994"/>
                    <a:gd name="connsiteX8" fmla="*/ 7419 w 10000"/>
                    <a:gd name="connsiteY8" fmla="*/ 1839 h 9994"/>
                    <a:gd name="connsiteX9" fmla="*/ 5101 w 10000"/>
                    <a:gd name="connsiteY9" fmla="*/ 573 h 9994"/>
                    <a:gd name="connsiteX10" fmla="*/ 2622 w 10000"/>
                    <a:gd name="connsiteY10" fmla="*/ 150 h 9994"/>
                    <a:gd name="connsiteX11" fmla="*/ 508 w 10000"/>
                    <a:gd name="connsiteY11" fmla="*/ 1839 h 9994"/>
                    <a:gd name="connsiteX12" fmla="*/ 142 w 10000"/>
                    <a:gd name="connsiteY12" fmla="*/ 3846 h 9994"/>
                    <a:gd name="connsiteX0" fmla="*/ 142 w 10000"/>
                    <a:gd name="connsiteY0" fmla="*/ 3848 h 9973"/>
                    <a:gd name="connsiteX1" fmla="*/ 1240 w 10000"/>
                    <a:gd name="connsiteY1" fmla="*/ 4695 h 9973"/>
                    <a:gd name="connsiteX2" fmla="*/ 2906 w 10000"/>
                    <a:gd name="connsiteY2" fmla="*/ 2845 h 9973"/>
                    <a:gd name="connsiteX3" fmla="*/ 4289 w 10000"/>
                    <a:gd name="connsiteY3" fmla="*/ 3584 h 9973"/>
                    <a:gd name="connsiteX4" fmla="*/ 6565 w 10000"/>
                    <a:gd name="connsiteY4" fmla="*/ 6386 h 9973"/>
                    <a:gd name="connsiteX5" fmla="*/ 8088 w 10000"/>
                    <a:gd name="connsiteY5" fmla="*/ 9207 h 9973"/>
                    <a:gd name="connsiteX6" fmla="*/ 9939 w 10000"/>
                    <a:gd name="connsiteY6" fmla="*/ 9767 h 9973"/>
                    <a:gd name="connsiteX7" fmla="*/ 8760 w 10000"/>
                    <a:gd name="connsiteY7" fmla="*/ 1947 h 9973"/>
                    <a:gd name="connsiteX8" fmla="*/ 7419 w 10000"/>
                    <a:gd name="connsiteY8" fmla="*/ 1840 h 9973"/>
                    <a:gd name="connsiteX9" fmla="*/ 5101 w 10000"/>
                    <a:gd name="connsiteY9" fmla="*/ 573 h 9973"/>
                    <a:gd name="connsiteX10" fmla="*/ 2622 w 10000"/>
                    <a:gd name="connsiteY10" fmla="*/ 150 h 9973"/>
                    <a:gd name="connsiteX11" fmla="*/ 508 w 10000"/>
                    <a:gd name="connsiteY11" fmla="*/ 1840 h 9973"/>
                    <a:gd name="connsiteX12" fmla="*/ 142 w 10000"/>
                    <a:gd name="connsiteY12" fmla="*/ 3848 h 9973"/>
                    <a:gd name="connsiteX0" fmla="*/ 142 w 10000"/>
                    <a:gd name="connsiteY0" fmla="*/ 3858 h 10008"/>
                    <a:gd name="connsiteX1" fmla="*/ 1240 w 10000"/>
                    <a:gd name="connsiteY1" fmla="*/ 4708 h 10008"/>
                    <a:gd name="connsiteX2" fmla="*/ 2906 w 10000"/>
                    <a:gd name="connsiteY2" fmla="*/ 2853 h 10008"/>
                    <a:gd name="connsiteX3" fmla="*/ 4289 w 10000"/>
                    <a:gd name="connsiteY3" fmla="*/ 3594 h 10008"/>
                    <a:gd name="connsiteX4" fmla="*/ 6565 w 10000"/>
                    <a:gd name="connsiteY4" fmla="*/ 6403 h 10008"/>
                    <a:gd name="connsiteX5" fmla="*/ 8323 w 10000"/>
                    <a:gd name="connsiteY5" fmla="*/ 9300 h 10008"/>
                    <a:gd name="connsiteX6" fmla="*/ 9939 w 10000"/>
                    <a:gd name="connsiteY6" fmla="*/ 9793 h 10008"/>
                    <a:gd name="connsiteX7" fmla="*/ 8760 w 10000"/>
                    <a:gd name="connsiteY7" fmla="*/ 1952 h 10008"/>
                    <a:gd name="connsiteX8" fmla="*/ 7419 w 10000"/>
                    <a:gd name="connsiteY8" fmla="*/ 1845 h 10008"/>
                    <a:gd name="connsiteX9" fmla="*/ 5101 w 10000"/>
                    <a:gd name="connsiteY9" fmla="*/ 575 h 10008"/>
                    <a:gd name="connsiteX10" fmla="*/ 2622 w 10000"/>
                    <a:gd name="connsiteY10" fmla="*/ 150 h 10008"/>
                    <a:gd name="connsiteX11" fmla="*/ 508 w 10000"/>
                    <a:gd name="connsiteY11" fmla="*/ 1845 h 10008"/>
                    <a:gd name="connsiteX12" fmla="*/ 142 w 10000"/>
                    <a:gd name="connsiteY12" fmla="*/ 3858 h 10008"/>
                    <a:gd name="connsiteX0" fmla="*/ 142 w 10000"/>
                    <a:gd name="connsiteY0" fmla="*/ 3858 h 9981"/>
                    <a:gd name="connsiteX1" fmla="*/ 1240 w 10000"/>
                    <a:gd name="connsiteY1" fmla="*/ 4708 h 9981"/>
                    <a:gd name="connsiteX2" fmla="*/ 2906 w 10000"/>
                    <a:gd name="connsiteY2" fmla="*/ 2853 h 9981"/>
                    <a:gd name="connsiteX3" fmla="*/ 4289 w 10000"/>
                    <a:gd name="connsiteY3" fmla="*/ 3594 h 9981"/>
                    <a:gd name="connsiteX4" fmla="*/ 6565 w 10000"/>
                    <a:gd name="connsiteY4" fmla="*/ 6403 h 9981"/>
                    <a:gd name="connsiteX5" fmla="*/ 8219 w 10000"/>
                    <a:gd name="connsiteY5" fmla="*/ 9062 h 9981"/>
                    <a:gd name="connsiteX6" fmla="*/ 9939 w 10000"/>
                    <a:gd name="connsiteY6" fmla="*/ 9793 h 9981"/>
                    <a:gd name="connsiteX7" fmla="*/ 8760 w 10000"/>
                    <a:gd name="connsiteY7" fmla="*/ 1952 h 9981"/>
                    <a:gd name="connsiteX8" fmla="*/ 7419 w 10000"/>
                    <a:gd name="connsiteY8" fmla="*/ 1845 h 9981"/>
                    <a:gd name="connsiteX9" fmla="*/ 5101 w 10000"/>
                    <a:gd name="connsiteY9" fmla="*/ 575 h 9981"/>
                    <a:gd name="connsiteX10" fmla="*/ 2622 w 10000"/>
                    <a:gd name="connsiteY10" fmla="*/ 150 h 9981"/>
                    <a:gd name="connsiteX11" fmla="*/ 508 w 10000"/>
                    <a:gd name="connsiteY11" fmla="*/ 1845 h 9981"/>
                    <a:gd name="connsiteX12" fmla="*/ 142 w 10000"/>
                    <a:gd name="connsiteY12" fmla="*/ 3858 h 9981"/>
                    <a:gd name="connsiteX0" fmla="*/ 142 w 10000"/>
                    <a:gd name="connsiteY0" fmla="*/ 3865 h 10000"/>
                    <a:gd name="connsiteX1" fmla="*/ 1240 w 10000"/>
                    <a:gd name="connsiteY1" fmla="*/ 4717 h 10000"/>
                    <a:gd name="connsiteX2" fmla="*/ 2906 w 10000"/>
                    <a:gd name="connsiteY2" fmla="*/ 2858 h 10000"/>
                    <a:gd name="connsiteX3" fmla="*/ 4289 w 10000"/>
                    <a:gd name="connsiteY3" fmla="*/ 3601 h 10000"/>
                    <a:gd name="connsiteX4" fmla="*/ 6565 w 10000"/>
                    <a:gd name="connsiteY4" fmla="*/ 6415 h 10000"/>
                    <a:gd name="connsiteX5" fmla="*/ 8480 w 10000"/>
                    <a:gd name="connsiteY5" fmla="*/ 9079 h 10000"/>
                    <a:gd name="connsiteX6" fmla="*/ 9939 w 10000"/>
                    <a:gd name="connsiteY6" fmla="*/ 9812 h 10000"/>
                    <a:gd name="connsiteX7" fmla="*/ 8760 w 10000"/>
                    <a:gd name="connsiteY7" fmla="*/ 1956 h 10000"/>
                    <a:gd name="connsiteX8" fmla="*/ 7419 w 10000"/>
                    <a:gd name="connsiteY8" fmla="*/ 1849 h 10000"/>
                    <a:gd name="connsiteX9" fmla="*/ 5101 w 10000"/>
                    <a:gd name="connsiteY9" fmla="*/ 576 h 10000"/>
                    <a:gd name="connsiteX10" fmla="*/ 2622 w 10000"/>
                    <a:gd name="connsiteY10" fmla="*/ 150 h 10000"/>
                    <a:gd name="connsiteX11" fmla="*/ 508 w 10000"/>
                    <a:gd name="connsiteY11" fmla="*/ 1849 h 10000"/>
                    <a:gd name="connsiteX12" fmla="*/ 142 w 10000"/>
                    <a:gd name="connsiteY12" fmla="*/ 386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00" h="10000">
                      <a:moveTo>
                        <a:pt x="142" y="3865"/>
                      </a:moveTo>
                      <a:cubicBezTo>
                        <a:pt x="142" y="3865"/>
                        <a:pt x="630" y="4769"/>
                        <a:pt x="1240" y="4717"/>
                      </a:cubicBezTo>
                      <a:cubicBezTo>
                        <a:pt x="2297" y="4663"/>
                        <a:pt x="2378" y="2912"/>
                        <a:pt x="2906" y="2858"/>
                      </a:cubicBezTo>
                      <a:cubicBezTo>
                        <a:pt x="3394" y="2751"/>
                        <a:pt x="3882" y="3177"/>
                        <a:pt x="4289" y="3601"/>
                      </a:cubicBezTo>
                      <a:cubicBezTo>
                        <a:pt x="4695" y="3973"/>
                        <a:pt x="5548" y="5778"/>
                        <a:pt x="6565" y="6415"/>
                      </a:cubicBezTo>
                      <a:cubicBezTo>
                        <a:pt x="7581" y="6998"/>
                        <a:pt x="8480" y="9079"/>
                        <a:pt x="8480" y="9079"/>
                      </a:cubicBezTo>
                      <a:cubicBezTo>
                        <a:pt x="8480" y="9079"/>
                        <a:pt x="9654" y="10501"/>
                        <a:pt x="9939" y="9812"/>
                      </a:cubicBezTo>
                      <a:cubicBezTo>
                        <a:pt x="10264" y="9173"/>
                        <a:pt x="9207" y="2008"/>
                        <a:pt x="8760" y="1956"/>
                      </a:cubicBezTo>
                      <a:cubicBezTo>
                        <a:pt x="8313" y="1904"/>
                        <a:pt x="8801" y="2380"/>
                        <a:pt x="7419" y="1849"/>
                      </a:cubicBezTo>
                      <a:cubicBezTo>
                        <a:pt x="6036" y="1266"/>
                        <a:pt x="5671" y="787"/>
                        <a:pt x="5101" y="576"/>
                      </a:cubicBezTo>
                      <a:cubicBezTo>
                        <a:pt x="4574" y="310"/>
                        <a:pt x="3678" y="-274"/>
                        <a:pt x="2622" y="150"/>
                      </a:cubicBezTo>
                      <a:cubicBezTo>
                        <a:pt x="1565" y="576"/>
                        <a:pt x="1199" y="841"/>
                        <a:pt x="508" y="1849"/>
                      </a:cubicBezTo>
                      <a:cubicBezTo>
                        <a:pt x="-183" y="2806"/>
                        <a:pt x="-20" y="3441"/>
                        <a:pt x="142" y="38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002B5C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10452795" y="3856946"/>
                  <a:ext cx="103263" cy="73007"/>
                </a:xfrm>
                <a:custGeom>
                  <a:avLst/>
                  <a:gdLst>
                    <a:gd name="connsiteX0" fmla="*/ 82751 w 140677"/>
                    <a:gd name="connsiteY0" fmla="*/ 335 h 83087"/>
                    <a:gd name="connsiteX1" fmla="*/ 103439 w 140677"/>
                    <a:gd name="connsiteY1" fmla="*/ 16886 h 83087"/>
                    <a:gd name="connsiteX2" fmla="*/ 119989 w 140677"/>
                    <a:gd name="connsiteY2" fmla="*/ 21023 h 83087"/>
                    <a:gd name="connsiteX3" fmla="*/ 140677 w 140677"/>
                    <a:gd name="connsiteY3" fmla="*/ 37573 h 83087"/>
                    <a:gd name="connsiteX4" fmla="*/ 132401 w 140677"/>
                    <a:gd name="connsiteY4" fmla="*/ 66536 h 83087"/>
                    <a:gd name="connsiteX5" fmla="*/ 124126 w 140677"/>
                    <a:gd name="connsiteY5" fmla="*/ 78949 h 83087"/>
                    <a:gd name="connsiteX6" fmla="*/ 111714 w 140677"/>
                    <a:gd name="connsiteY6" fmla="*/ 83087 h 83087"/>
                    <a:gd name="connsiteX7" fmla="*/ 86888 w 140677"/>
                    <a:gd name="connsiteY7" fmla="*/ 74811 h 83087"/>
                    <a:gd name="connsiteX8" fmla="*/ 74476 w 140677"/>
                    <a:gd name="connsiteY8" fmla="*/ 70674 h 83087"/>
                    <a:gd name="connsiteX9" fmla="*/ 41375 w 140677"/>
                    <a:gd name="connsiteY9" fmla="*/ 62399 h 83087"/>
                    <a:gd name="connsiteX10" fmla="*/ 28962 w 140677"/>
                    <a:gd name="connsiteY10" fmla="*/ 58261 h 83087"/>
                    <a:gd name="connsiteX11" fmla="*/ 0 w 140677"/>
                    <a:gd name="connsiteY11" fmla="*/ 54124 h 83087"/>
                    <a:gd name="connsiteX12" fmla="*/ 12412 w 140677"/>
                    <a:gd name="connsiteY12" fmla="*/ 49986 h 83087"/>
                    <a:gd name="connsiteX13" fmla="*/ 37238 w 140677"/>
                    <a:gd name="connsiteY13" fmla="*/ 33436 h 83087"/>
                    <a:gd name="connsiteX14" fmla="*/ 82751 w 140677"/>
                    <a:gd name="connsiteY14" fmla="*/ 335 h 83087"/>
                    <a:gd name="connsiteX0" fmla="*/ 82751 w 140677"/>
                    <a:gd name="connsiteY0" fmla="*/ 335 h 83087"/>
                    <a:gd name="connsiteX1" fmla="*/ 103439 w 140677"/>
                    <a:gd name="connsiteY1" fmla="*/ 16886 h 83087"/>
                    <a:gd name="connsiteX2" fmla="*/ 119989 w 140677"/>
                    <a:gd name="connsiteY2" fmla="*/ 21023 h 83087"/>
                    <a:gd name="connsiteX3" fmla="*/ 140677 w 140677"/>
                    <a:gd name="connsiteY3" fmla="*/ 37573 h 83087"/>
                    <a:gd name="connsiteX4" fmla="*/ 132401 w 140677"/>
                    <a:gd name="connsiteY4" fmla="*/ 66536 h 83087"/>
                    <a:gd name="connsiteX5" fmla="*/ 124126 w 140677"/>
                    <a:gd name="connsiteY5" fmla="*/ 78949 h 83087"/>
                    <a:gd name="connsiteX6" fmla="*/ 111714 w 140677"/>
                    <a:gd name="connsiteY6" fmla="*/ 83087 h 83087"/>
                    <a:gd name="connsiteX7" fmla="*/ 86888 w 140677"/>
                    <a:gd name="connsiteY7" fmla="*/ 74811 h 83087"/>
                    <a:gd name="connsiteX8" fmla="*/ 41375 w 140677"/>
                    <a:gd name="connsiteY8" fmla="*/ 62399 h 83087"/>
                    <a:gd name="connsiteX9" fmla="*/ 28962 w 140677"/>
                    <a:gd name="connsiteY9" fmla="*/ 58261 h 83087"/>
                    <a:gd name="connsiteX10" fmla="*/ 0 w 140677"/>
                    <a:gd name="connsiteY10" fmla="*/ 54124 h 83087"/>
                    <a:gd name="connsiteX11" fmla="*/ 12412 w 140677"/>
                    <a:gd name="connsiteY11" fmla="*/ 49986 h 83087"/>
                    <a:gd name="connsiteX12" fmla="*/ 37238 w 140677"/>
                    <a:gd name="connsiteY12" fmla="*/ 33436 h 83087"/>
                    <a:gd name="connsiteX13" fmla="*/ 82751 w 140677"/>
                    <a:gd name="connsiteY13" fmla="*/ 335 h 83087"/>
                    <a:gd name="connsiteX0" fmla="*/ 82751 w 132464"/>
                    <a:gd name="connsiteY0" fmla="*/ 335 h 83087"/>
                    <a:gd name="connsiteX1" fmla="*/ 103439 w 132464"/>
                    <a:gd name="connsiteY1" fmla="*/ 16886 h 83087"/>
                    <a:gd name="connsiteX2" fmla="*/ 119989 w 132464"/>
                    <a:gd name="connsiteY2" fmla="*/ 21023 h 83087"/>
                    <a:gd name="connsiteX3" fmla="*/ 132401 w 132464"/>
                    <a:gd name="connsiteY3" fmla="*/ 66536 h 83087"/>
                    <a:gd name="connsiteX4" fmla="*/ 124126 w 132464"/>
                    <a:gd name="connsiteY4" fmla="*/ 78949 h 83087"/>
                    <a:gd name="connsiteX5" fmla="*/ 111714 w 132464"/>
                    <a:gd name="connsiteY5" fmla="*/ 83087 h 83087"/>
                    <a:gd name="connsiteX6" fmla="*/ 86888 w 132464"/>
                    <a:gd name="connsiteY6" fmla="*/ 74811 h 83087"/>
                    <a:gd name="connsiteX7" fmla="*/ 41375 w 132464"/>
                    <a:gd name="connsiteY7" fmla="*/ 62399 h 83087"/>
                    <a:gd name="connsiteX8" fmla="*/ 28962 w 132464"/>
                    <a:gd name="connsiteY8" fmla="*/ 58261 h 83087"/>
                    <a:gd name="connsiteX9" fmla="*/ 0 w 132464"/>
                    <a:gd name="connsiteY9" fmla="*/ 54124 h 83087"/>
                    <a:gd name="connsiteX10" fmla="*/ 12412 w 132464"/>
                    <a:gd name="connsiteY10" fmla="*/ 49986 h 83087"/>
                    <a:gd name="connsiteX11" fmla="*/ 37238 w 132464"/>
                    <a:gd name="connsiteY11" fmla="*/ 33436 h 83087"/>
                    <a:gd name="connsiteX12" fmla="*/ 82751 w 132464"/>
                    <a:gd name="connsiteY12" fmla="*/ 335 h 83087"/>
                    <a:gd name="connsiteX0" fmla="*/ 82751 w 132464"/>
                    <a:gd name="connsiteY0" fmla="*/ 335 h 83087"/>
                    <a:gd name="connsiteX1" fmla="*/ 103439 w 132464"/>
                    <a:gd name="connsiteY1" fmla="*/ 16886 h 83087"/>
                    <a:gd name="connsiteX2" fmla="*/ 119989 w 132464"/>
                    <a:gd name="connsiteY2" fmla="*/ 21023 h 83087"/>
                    <a:gd name="connsiteX3" fmla="*/ 132401 w 132464"/>
                    <a:gd name="connsiteY3" fmla="*/ 66536 h 83087"/>
                    <a:gd name="connsiteX4" fmla="*/ 124126 w 132464"/>
                    <a:gd name="connsiteY4" fmla="*/ 78949 h 83087"/>
                    <a:gd name="connsiteX5" fmla="*/ 111714 w 132464"/>
                    <a:gd name="connsiteY5" fmla="*/ 83087 h 83087"/>
                    <a:gd name="connsiteX6" fmla="*/ 86888 w 132464"/>
                    <a:gd name="connsiteY6" fmla="*/ 74811 h 83087"/>
                    <a:gd name="connsiteX7" fmla="*/ 28962 w 132464"/>
                    <a:gd name="connsiteY7" fmla="*/ 58261 h 83087"/>
                    <a:gd name="connsiteX8" fmla="*/ 0 w 132464"/>
                    <a:gd name="connsiteY8" fmla="*/ 54124 h 83087"/>
                    <a:gd name="connsiteX9" fmla="*/ 12412 w 132464"/>
                    <a:gd name="connsiteY9" fmla="*/ 49986 h 83087"/>
                    <a:gd name="connsiteX10" fmla="*/ 37238 w 132464"/>
                    <a:gd name="connsiteY10" fmla="*/ 33436 h 83087"/>
                    <a:gd name="connsiteX11" fmla="*/ 82751 w 132464"/>
                    <a:gd name="connsiteY11" fmla="*/ 335 h 83087"/>
                    <a:gd name="connsiteX0" fmla="*/ 82751 w 132464"/>
                    <a:gd name="connsiteY0" fmla="*/ 240 h 82992"/>
                    <a:gd name="connsiteX1" fmla="*/ 119989 w 132464"/>
                    <a:gd name="connsiteY1" fmla="*/ 20928 h 82992"/>
                    <a:gd name="connsiteX2" fmla="*/ 132401 w 132464"/>
                    <a:gd name="connsiteY2" fmla="*/ 66441 h 82992"/>
                    <a:gd name="connsiteX3" fmla="*/ 124126 w 132464"/>
                    <a:gd name="connsiteY3" fmla="*/ 78854 h 82992"/>
                    <a:gd name="connsiteX4" fmla="*/ 111714 w 132464"/>
                    <a:gd name="connsiteY4" fmla="*/ 82992 h 82992"/>
                    <a:gd name="connsiteX5" fmla="*/ 86888 w 132464"/>
                    <a:gd name="connsiteY5" fmla="*/ 74716 h 82992"/>
                    <a:gd name="connsiteX6" fmla="*/ 28962 w 132464"/>
                    <a:gd name="connsiteY6" fmla="*/ 58166 h 82992"/>
                    <a:gd name="connsiteX7" fmla="*/ 0 w 132464"/>
                    <a:gd name="connsiteY7" fmla="*/ 54029 h 82992"/>
                    <a:gd name="connsiteX8" fmla="*/ 12412 w 132464"/>
                    <a:gd name="connsiteY8" fmla="*/ 49891 h 82992"/>
                    <a:gd name="connsiteX9" fmla="*/ 37238 w 132464"/>
                    <a:gd name="connsiteY9" fmla="*/ 33341 h 82992"/>
                    <a:gd name="connsiteX10" fmla="*/ 82751 w 132464"/>
                    <a:gd name="connsiteY10" fmla="*/ 240 h 82992"/>
                    <a:gd name="connsiteX0" fmla="*/ 82751 w 132612"/>
                    <a:gd name="connsiteY0" fmla="*/ 240 h 83207"/>
                    <a:gd name="connsiteX1" fmla="*/ 119989 w 132612"/>
                    <a:gd name="connsiteY1" fmla="*/ 20928 h 83207"/>
                    <a:gd name="connsiteX2" fmla="*/ 132401 w 132612"/>
                    <a:gd name="connsiteY2" fmla="*/ 66441 h 83207"/>
                    <a:gd name="connsiteX3" fmla="*/ 111714 w 132612"/>
                    <a:gd name="connsiteY3" fmla="*/ 82992 h 83207"/>
                    <a:gd name="connsiteX4" fmla="*/ 86888 w 132612"/>
                    <a:gd name="connsiteY4" fmla="*/ 74716 h 83207"/>
                    <a:gd name="connsiteX5" fmla="*/ 28962 w 132612"/>
                    <a:gd name="connsiteY5" fmla="*/ 58166 h 83207"/>
                    <a:gd name="connsiteX6" fmla="*/ 0 w 132612"/>
                    <a:gd name="connsiteY6" fmla="*/ 54029 h 83207"/>
                    <a:gd name="connsiteX7" fmla="*/ 12412 w 132612"/>
                    <a:gd name="connsiteY7" fmla="*/ 49891 h 83207"/>
                    <a:gd name="connsiteX8" fmla="*/ 37238 w 132612"/>
                    <a:gd name="connsiteY8" fmla="*/ 33341 h 83207"/>
                    <a:gd name="connsiteX9" fmla="*/ 82751 w 132612"/>
                    <a:gd name="connsiteY9" fmla="*/ 240 h 83207"/>
                    <a:gd name="connsiteX0" fmla="*/ 82751 w 132612"/>
                    <a:gd name="connsiteY0" fmla="*/ 240 h 83207"/>
                    <a:gd name="connsiteX1" fmla="*/ 119989 w 132612"/>
                    <a:gd name="connsiteY1" fmla="*/ 20928 h 83207"/>
                    <a:gd name="connsiteX2" fmla="*/ 132401 w 132612"/>
                    <a:gd name="connsiteY2" fmla="*/ 66441 h 83207"/>
                    <a:gd name="connsiteX3" fmla="*/ 111714 w 132612"/>
                    <a:gd name="connsiteY3" fmla="*/ 82992 h 83207"/>
                    <a:gd name="connsiteX4" fmla="*/ 86888 w 132612"/>
                    <a:gd name="connsiteY4" fmla="*/ 74716 h 83207"/>
                    <a:gd name="connsiteX5" fmla="*/ 28962 w 132612"/>
                    <a:gd name="connsiteY5" fmla="*/ 58166 h 83207"/>
                    <a:gd name="connsiteX6" fmla="*/ 0 w 132612"/>
                    <a:gd name="connsiteY6" fmla="*/ 54029 h 83207"/>
                    <a:gd name="connsiteX7" fmla="*/ 37238 w 132612"/>
                    <a:gd name="connsiteY7" fmla="*/ 33341 h 83207"/>
                    <a:gd name="connsiteX8" fmla="*/ 82751 w 132612"/>
                    <a:gd name="connsiteY8" fmla="*/ 240 h 83207"/>
                    <a:gd name="connsiteX0" fmla="*/ 82751 w 132612"/>
                    <a:gd name="connsiteY0" fmla="*/ 1170 h 84137"/>
                    <a:gd name="connsiteX1" fmla="*/ 119989 w 132612"/>
                    <a:gd name="connsiteY1" fmla="*/ 21858 h 84137"/>
                    <a:gd name="connsiteX2" fmla="*/ 132401 w 132612"/>
                    <a:gd name="connsiteY2" fmla="*/ 67371 h 84137"/>
                    <a:gd name="connsiteX3" fmla="*/ 111714 w 132612"/>
                    <a:gd name="connsiteY3" fmla="*/ 83922 h 84137"/>
                    <a:gd name="connsiteX4" fmla="*/ 86888 w 132612"/>
                    <a:gd name="connsiteY4" fmla="*/ 75646 h 84137"/>
                    <a:gd name="connsiteX5" fmla="*/ 28962 w 132612"/>
                    <a:gd name="connsiteY5" fmla="*/ 59096 h 84137"/>
                    <a:gd name="connsiteX6" fmla="*/ 0 w 132612"/>
                    <a:gd name="connsiteY6" fmla="*/ 54959 h 84137"/>
                    <a:gd name="connsiteX7" fmla="*/ 82751 w 132612"/>
                    <a:gd name="connsiteY7" fmla="*/ 1170 h 84137"/>
                    <a:gd name="connsiteX0" fmla="*/ 69144 w 119005"/>
                    <a:gd name="connsiteY0" fmla="*/ 1170 h 84137"/>
                    <a:gd name="connsiteX1" fmla="*/ 106382 w 119005"/>
                    <a:gd name="connsiteY1" fmla="*/ 21858 h 84137"/>
                    <a:gd name="connsiteX2" fmla="*/ 118794 w 119005"/>
                    <a:gd name="connsiteY2" fmla="*/ 67371 h 84137"/>
                    <a:gd name="connsiteX3" fmla="*/ 98107 w 119005"/>
                    <a:gd name="connsiteY3" fmla="*/ 83922 h 84137"/>
                    <a:gd name="connsiteX4" fmla="*/ 73281 w 119005"/>
                    <a:gd name="connsiteY4" fmla="*/ 75646 h 84137"/>
                    <a:gd name="connsiteX5" fmla="*/ 15355 w 119005"/>
                    <a:gd name="connsiteY5" fmla="*/ 59096 h 84137"/>
                    <a:gd name="connsiteX6" fmla="*/ 0 w 119005"/>
                    <a:gd name="connsiteY6" fmla="*/ 54959 h 84137"/>
                    <a:gd name="connsiteX7" fmla="*/ 69144 w 119005"/>
                    <a:gd name="connsiteY7" fmla="*/ 1170 h 8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005" h="84137">
                      <a:moveTo>
                        <a:pt x="69144" y="1170"/>
                      </a:moveTo>
                      <a:cubicBezTo>
                        <a:pt x="86874" y="-4347"/>
                        <a:pt x="98107" y="10824"/>
                        <a:pt x="106382" y="21858"/>
                      </a:cubicBezTo>
                      <a:cubicBezTo>
                        <a:pt x="114657" y="32892"/>
                        <a:pt x="120173" y="57027"/>
                        <a:pt x="118794" y="67371"/>
                      </a:cubicBezTo>
                      <a:cubicBezTo>
                        <a:pt x="117415" y="77715"/>
                        <a:pt x="105693" y="82543"/>
                        <a:pt x="98107" y="83922"/>
                      </a:cubicBezTo>
                      <a:cubicBezTo>
                        <a:pt x="90522" y="85301"/>
                        <a:pt x="87073" y="79784"/>
                        <a:pt x="73281" y="75646"/>
                      </a:cubicBezTo>
                      <a:cubicBezTo>
                        <a:pt x="59489" y="71508"/>
                        <a:pt x="27569" y="62544"/>
                        <a:pt x="15355" y="59096"/>
                      </a:cubicBezTo>
                      <a:cubicBezTo>
                        <a:pt x="3142" y="55648"/>
                        <a:pt x="9654" y="56338"/>
                        <a:pt x="0" y="54959"/>
                      </a:cubicBezTo>
                      <a:cubicBezTo>
                        <a:pt x="8965" y="45305"/>
                        <a:pt x="51414" y="6687"/>
                        <a:pt x="69144" y="117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002B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dirty="0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3001391" y="5395799"/>
                <a:ext cx="5759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4400" dirty="0" smtClean="0">
                    <a:solidFill>
                      <a:schemeClr val="bg1"/>
                    </a:solidFill>
                    <a:sym typeface="Wingdings 2"/>
                  </a:rPr>
                  <a:t></a:t>
                </a:r>
                <a:endParaRPr lang="en-AU" sz="4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6485791" y="3664742"/>
              <a:ext cx="1544632" cy="1544632"/>
            </a:xfrm>
            <a:prstGeom prst="ellipse">
              <a:avLst/>
            </a:prstGeom>
            <a:noFill/>
            <a:ln w="101600"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0242" y="1196752"/>
            <a:ext cx="3960000" cy="1260000"/>
          </a:xfrm>
          <a:prstGeom prst="round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$5,000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0242" y="2600768"/>
            <a:ext cx="3960000" cy="126000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2B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A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5,001 </a:t>
            </a:r>
            <a:r>
              <a:rPr lang="en-A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$</a:t>
            </a:r>
            <a:r>
              <a:rPr lang="en-A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150,000</a:t>
            </a:r>
            <a:endParaRPr lang="en-A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0242" y="4040928"/>
            <a:ext cx="3960000" cy="126000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2B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$150,000</a:t>
            </a:r>
            <a:endParaRPr lang="en-A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992" y="152238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A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direct from suppliers where purchase value is </a:t>
            </a:r>
            <a:r>
              <a:rPr lang="en-A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A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$5,000</a:t>
            </a:r>
            <a:r>
              <a:rPr lang="en-A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290760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en-AU" dirty="0"/>
              <a:t>Seek competitive quotations where value is between $5,000 and </a:t>
            </a:r>
            <a:r>
              <a:rPr lang="en-AU" dirty="0" smtClean="0"/>
              <a:t>$150,000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4256952"/>
            <a:ext cx="446449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Clr>
                <a:srgbClr val="78697B"/>
              </a:buClr>
              <a:buSzPct val="100000"/>
            </a:pPr>
            <a:r>
              <a:rPr lang="en-A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public tenders where value </a:t>
            </a:r>
            <a:r>
              <a:rPr lang="en-A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above $150,000</a:t>
            </a:r>
            <a:endParaRPr lang="en-A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0242" y="5517232"/>
            <a:ext cx="8480230" cy="864096"/>
          </a:xfrm>
          <a:prstGeom prst="round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43" lvl="1" fontAlgn="base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Clr>
                <a:srgbClr val="78697B"/>
              </a:buClr>
              <a:buSzPct val="100000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Exemptions from calling public tenders exist (e.g. where a WALGA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State Government preferred supplier program exists)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4194" y="-27384"/>
            <a:ext cx="9256714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9968" y="90195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spc="10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spc="0" dirty="0" smtClean="0">
                <a:solidFill>
                  <a:schemeClr val="bg1"/>
                </a:solidFill>
              </a:rPr>
              <a:t>The City’s Purchasing Policy</a:t>
            </a:r>
          </a:p>
          <a:p>
            <a:r>
              <a:rPr lang="en-US" sz="2800" spc="0" dirty="0" smtClean="0">
                <a:solidFill>
                  <a:schemeClr val="bg1"/>
                </a:solidFill>
              </a:rPr>
              <a:t>Requirements…</a:t>
            </a:r>
            <a:endParaRPr lang="en-AU" sz="2800" spc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96" y="210469"/>
            <a:ext cx="2309796" cy="6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23528" y="101123"/>
            <a:ext cx="7886700" cy="92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Process</a:t>
            </a:r>
            <a:endParaRPr lang="en-AU" sz="28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329883" y="4365104"/>
            <a:ext cx="8786280" cy="24314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lvl="0" indent="-342900" fontAlgn="base">
              <a:spcBef>
                <a:spcPct val="20000"/>
              </a:spcBef>
              <a:spcAft>
                <a:spcPts val="600"/>
              </a:spcAft>
              <a:buFontTx/>
              <a:buChar char="•"/>
              <a:defRPr sz="2000" ker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AU" dirty="0"/>
              <a:t>The City operates under a Centre-led procurement model</a:t>
            </a:r>
          </a:p>
          <a:p>
            <a:pPr>
              <a:spcAft>
                <a:spcPts val="1200"/>
              </a:spcAft>
            </a:pPr>
            <a:r>
              <a:rPr lang="en-AU" dirty="0"/>
              <a:t>Administers structured and defined procurement processes</a:t>
            </a:r>
          </a:p>
          <a:p>
            <a:pPr>
              <a:spcAft>
                <a:spcPts val="2400"/>
              </a:spcAft>
            </a:pPr>
            <a:r>
              <a:rPr lang="en-AU" dirty="0"/>
              <a:t>Formal approvals are obtained </a:t>
            </a:r>
            <a:r>
              <a:rPr lang="en-AU" dirty="0" smtClean="0"/>
              <a:t>from Council or under </a:t>
            </a:r>
            <a:br>
              <a:rPr lang="en-AU" dirty="0" smtClean="0"/>
            </a:br>
            <a:r>
              <a:rPr lang="en-AU" dirty="0" smtClean="0"/>
              <a:t>Delegated Authority</a:t>
            </a:r>
            <a:endParaRPr lang="en-AU" dirty="0"/>
          </a:p>
          <a:p>
            <a:endParaRPr lang="en-AU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9680" y="1804039"/>
            <a:ext cx="2014048" cy="1980000"/>
            <a:chOff x="232900" y="2777385"/>
            <a:chExt cx="2014048" cy="1980000"/>
          </a:xfrm>
        </p:grpSpPr>
        <p:sp>
          <p:nvSpPr>
            <p:cNvPr id="44" name="Oval 43"/>
            <p:cNvSpPr/>
            <p:nvPr/>
          </p:nvSpPr>
          <p:spPr>
            <a:xfrm>
              <a:off x="232900" y="2777385"/>
              <a:ext cx="1980000" cy="1980000"/>
            </a:xfrm>
            <a:prstGeom prst="ellipse">
              <a:avLst/>
            </a:prstGeom>
            <a:solidFill>
              <a:srgbClr val="002B5C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2900" y="3460874"/>
              <a:ext cx="2014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Procurement </a:t>
              </a:r>
              <a:b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  <a:endPara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1760" y="1804039"/>
            <a:ext cx="1980000" cy="1980000"/>
            <a:chOff x="2544991" y="2808261"/>
            <a:chExt cx="1544632" cy="1544632"/>
          </a:xfrm>
        </p:grpSpPr>
        <p:sp>
          <p:nvSpPr>
            <p:cNvPr id="91" name="Oval 90"/>
            <p:cNvSpPr/>
            <p:nvPr/>
          </p:nvSpPr>
          <p:spPr>
            <a:xfrm>
              <a:off x="2544991" y="2808261"/>
              <a:ext cx="1544632" cy="1544632"/>
            </a:xfrm>
            <a:prstGeom prst="ellipse">
              <a:avLst/>
            </a:prstGeom>
            <a:solidFill>
              <a:srgbClr val="002B5C">
                <a:alpha val="71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544991" y="3344668"/>
              <a:ext cx="1539165" cy="504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Supplier</a:t>
              </a:r>
            </a:p>
            <a:p>
              <a:pPr algn="ctr"/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Sourcing</a:t>
              </a:r>
              <a:endPara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16016" y="1824802"/>
            <a:ext cx="1980000" cy="1980000"/>
            <a:chOff x="4648507" y="3652111"/>
            <a:chExt cx="1544632" cy="1544632"/>
          </a:xfrm>
        </p:grpSpPr>
        <p:sp>
          <p:nvSpPr>
            <p:cNvPr id="93" name="Oval 92"/>
            <p:cNvSpPr/>
            <p:nvPr/>
          </p:nvSpPr>
          <p:spPr>
            <a:xfrm>
              <a:off x="4648507" y="3652111"/>
              <a:ext cx="1544632" cy="1544632"/>
            </a:xfrm>
            <a:prstGeom prst="ellipse">
              <a:avLst/>
            </a:prstGeom>
            <a:solidFill>
              <a:srgbClr val="009AC7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653973" y="4172497"/>
              <a:ext cx="1539165" cy="504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Supplier Evaluation</a:t>
              </a:r>
              <a:endPara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20271" y="1883501"/>
            <a:ext cx="2016666" cy="1921301"/>
            <a:chOff x="7127334" y="2921090"/>
            <a:chExt cx="2016666" cy="1921301"/>
          </a:xfrm>
        </p:grpSpPr>
        <p:sp>
          <p:nvSpPr>
            <p:cNvPr id="95" name="Oval 94"/>
            <p:cNvSpPr/>
            <p:nvPr/>
          </p:nvSpPr>
          <p:spPr>
            <a:xfrm>
              <a:off x="7127334" y="2921090"/>
              <a:ext cx="1921301" cy="1921301"/>
            </a:xfrm>
            <a:prstGeom prst="ellipse">
              <a:avLst/>
            </a:prstGeom>
            <a:noFill/>
            <a:ln w="79375"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127335" y="3636313"/>
              <a:ext cx="201666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b="1" spc="-30" dirty="0" smtClean="0">
                  <a:solidFill>
                    <a:srgbClr val="002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Recommendation</a:t>
              </a:r>
              <a:r>
                <a:rPr lang="en-AU" sz="1600" b="1" spc="-20" dirty="0" smtClean="0">
                  <a:solidFill>
                    <a:srgbClr val="002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b="1" spc="-20" dirty="0" smtClean="0">
                  <a:solidFill>
                    <a:srgbClr val="002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  <a:endParaRPr lang="en-AU" b="1" spc="-2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>
            <a:off x="1979712" y="3501008"/>
            <a:ext cx="576064" cy="0"/>
          </a:xfrm>
          <a:prstGeom prst="straightConnector1">
            <a:avLst/>
          </a:prstGeom>
          <a:ln w="79375">
            <a:solidFill>
              <a:srgbClr val="002B5C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283968" y="3501008"/>
            <a:ext cx="576064" cy="0"/>
          </a:xfrm>
          <a:prstGeom prst="straightConnector1">
            <a:avLst/>
          </a:prstGeom>
          <a:ln w="79375">
            <a:solidFill>
              <a:srgbClr val="002B5C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588224" y="3501008"/>
            <a:ext cx="576064" cy="0"/>
          </a:xfrm>
          <a:prstGeom prst="straightConnector1">
            <a:avLst/>
          </a:prstGeom>
          <a:ln w="79375">
            <a:solidFill>
              <a:srgbClr val="002B5C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68760"/>
            <a:ext cx="756680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lvl="1" indent="-446088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and Total Cost of Ownership</a:t>
            </a:r>
          </a:p>
          <a:p>
            <a:pPr marL="446088" lvl="1" indent="-446088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Merits satisfied</a:t>
            </a:r>
          </a:p>
          <a:p>
            <a:pPr marL="446088" lvl="1" indent="-446088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Contractual compliance</a:t>
            </a:r>
          </a:p>
          <a:p>
            <a:pPr marL="446088" lvl="1" indent="-446088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experience/financial viability</a:t>
            </a:r>
          </a:p>
          <a:p>
            <a:pPr marL="446088" lvl="1" indent="-446088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and capacity to supply</a:t>
            </a:r>
          </a:p>
          <a:p>
            <a:pPr marL="446088" lvl="1" indent="-446088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management and quality </a:t>
            </a: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endParaRPr lang="en-AU" sz="2000" kern="0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446088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to corporate social </a:t>
            </a: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U" sz="2000" kern="0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446088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encouragement of local business </a:t>
            </a: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en-AU" sz="2000" kern="0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528" y="128479"/>
            <a:ext cx="7886700" cy="92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for Money Application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7853"/>
            <a:ext cx="2309796" cy="6235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96136" y="1556739"/>
            <a:ext cx="3224673" cy="2699998"/>
            <a:chOff x="9430022" y="3922358"/>
            <a:chExt cx="3224673" cy="2699998"/>
          </a:xfrm>
        </p:grpSpPr>
        <p:sp>
          <p:nvSpPr>
            <p:cNvPr id="7" name="Oval 6"/>
            <p:cNvSpPr/>
            <p:nvPr/>
          </p:nvSpPr>
          <p:spPr>
            <a:xfrm>
              <a:off x="9468544" y="3922358"/>
              <a:ext cx="2699998" cy="2699998"/>
            </a:xfrm>
            <a:prstGeom prst="ellipse">
              <a:avLst/>
            </a:prstGeom>
            <a:solidFill>
              <a:schemeClr val="bg1"/>
            </a:solidFill>
            <a:ln w="73025"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583000" y="5133857"/>
              <a:ext cx="773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rgbClr val="878A8F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costs</a:t>
              </a:r>
              <a:endParaRPr lang="en-AU" sz="1600" dirty="0">
                <a:solidFill>
                  <a:srgbClr val="878A8F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440727" y="5481889"/>
              <a:ext cx="792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product</a:t>
              </a:r>
              <a:endParaRPr lang="en-AU" sz="11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160914" y="3933095"/>
              <a:ext cx="1565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spc="-30" dirty="0" smtClean="0">
                  <a:solidFill>
                    <a:srgbClr val="009AC7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solution</a:t>
              </a:r>
              <a:endParaRPr lang="en-AU" sz="2000" spc="-30" dirty="0">
                <a:solidFill>
                  <a:srgbClr val="009AC7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783683" y="5760748"/>
              <a:ext cx="24931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>
                  <a:solidFill>
                    <a:srgbClr val="009AC7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customer</a:t>
              </a:r>
              <a:endParaRPr lang="en-AU" sz="3200" dirty="0">
                <a:solidFill>
                  <a:srgbClr val="009AC7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30022" y="4745085"/>
              <a:ext cx="2358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0" dirty="0" smtClean="0">
                  <a:solidFill>
                    <a:srgbClr val="878A8F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value</a:t>
              </a:r>
              <a:endParaRPr lang="en-AU" sz="6000" dirty="0">
                <a:solidFill>
                  <a:srgbClr val="878A8F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39143" y="4777443"/>
              <a:ext cx="16170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>
                  <a:solidFill>
                    <a:srgbClr val="002B5C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provide</a:t>
              </a:r>
              <a:endParaRPr lang="en-AU" sz="2400" dirty="0">
                <a:solidFill>
                  <a:srgbClr val="002B5C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529782" y="5589240"/>
              <a:ext cx="1436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>
                  <a:solidFill>
                    <a:srgbClr val="878A8F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honesty</a:t>
              </a:r>
              <a:endParaRPr lang="en-AU" sz="2000" dirty="0">
                <a:solidFill>
                  <a:srgbClr val="878A8F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441375" y="4891081"/>
              <a:ext cx="11067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approach</a:t>
              </a:r>
              <a:endParaRPr lang="en-AU" sz="1400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047119" y="6146138"/>
              <a:ext cx="1267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>
                  <a:solidFill>
                    <a:srgbClr val="002B5C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order</a:t>
              </a:r>
              <a:endParaRPr lang="en-AU" sz="2400" dirty="0">
                <a:solidFill>
                  <a:srgbClr val="002B5C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612560" y="4321646"/>
              <a:ext cx="2475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development</a:t>
              </a:r>
              <a:endParaRPr lang="en-AU" sz="2000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965791" y="5691318"/>
              <a:ext cx="1637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002B5C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business</a:t>
              </a:r>
              <a:endParaRPr lang="en-AU" dirty="0">
                <a:solidFill>
                  <a:srgbClr val="002B5C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184186" y="4497176"/>
              <a:ext cx="1565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9AC7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design</a:t>
              </a:r>
              <a:endParaRPr lang="en-AU" sz="2800" dirty="0">
                <a:solidFill>
                  <a:srgbClr val="009AC7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609349" y="4120516"/>
              <a:ext cx="1646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excellence</a:t>
              </a:r>
              <a:endParaRPr lang="en-AU" sz="16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098574" y="5445224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 smtClean="0">
                  <a:solidFill>
                    <a:srgbClr val="B8BC9B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company</a:t>
              </a:r>
              <a:endParaRPr lang="en-AU" sz="1400" dirty="0">
                <a:solidFill>
                  <a:srgbClr val="B8BC9B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87648" y="4443493"/>
              <a:ext cx="1267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rgbClr val="002B5C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team</a:t>
              </a:r>
              <a:endParaRPr lang="en-AU" sz="1600" dirty="0">
                <a:solidFill>
                  <a:srgbClr val="002B5C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854224" y="4172636"/>
              <a:ext cx="1103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b="1" dirty="0" smtClean="0">
                  <a:solidFill>
                    <a:srgbClr val="878A28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business</a:t>
              </a:r>
              <a:endParaRPr lang="en-AU" sz="1200" b="1" dirty="0">
                <a:solidFill>
                  <a:srgbClr val="878A28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176609" y="5514526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rgbClr val="009AC7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system</a:t>
              </a:r>
              <a:endParaRPr lang="en-AU" sz="1600" dirty="0">
                <a:solidFill>
                  <a:srgbClr val="009AC7"/>
                </a:solidFill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505503" y="4535542"/>
              <a:ext cx="10868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experience</a:t>
              </a:r>
              <a:endParaRPr lang="en-AU" sz="11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99433" y="6276274"/>
              <a:ext cx="6835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 smtClean="0">
                  <a:solidFill>
                    <a:srgbClr val="878A28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project</a:t>
              </a:r>
              <a:endParaRPr lang="en-AU" sz="1100" dirty="0">
                <a:solidFill>
                  <a:srgbClr val="878A28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468544" y="4721756"/>
              <a:ext cx="11036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 smtClean="0">
                  <a:solidFill>
                    <a:srgbClr val="878A28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increase</a:t>
              </a:r>
              <a:endParaRPr lang="en-AU" sz="1400" dirty="0">
                <a:solidFill>
                  <a:srgbClr val="878A28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1377764" y="4646638"/>
              <a:ext cx="7969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latin typeface="Century Gothic" panose="020B050202020202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AU" dirty="0"/>
                <a:t>concept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628429" y="5304917"/>
              <a:ext cx="708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rgbClr val="878A28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best</a:t>
              </a:r>
              <a:endParaRPr lang="en-AU" sz="1600" dirty="0">
                <a:solidFill>
                  <a:srgbClr val="878A28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516395" y="5683803"/>
              <a:ext cx="6602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 smtClean="0">
                  <a:solidFill>
                    <a:srgbClr val="009AC7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new</a:t>
              </a:r>
              <a:endParaRPr lang="en-AU" sz="1400" dirty="0">
                <a:solidFill>
                  <a:srgbClr val="009AC7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4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3528" y="11757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spc="10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spc="0" dirty="0" smtClean="0">
                <a:solidFill>
                  <a:schemeClr val="bg1"/>
                </a:solidFill>
              </a:rPr>
              <a:t>How to Get Involved</a:t>
            </a:r>
            <a:endParaRPr lang="en-AU" sz="2800" spc="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151" y="1360959"/>
            <a:ext cx="8085584" cy="358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direct sourcing – make yourself known to the City…(present your credentials and understand the City’s requirements</a:t>
            </a: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)..</a:t>
            </a:r>
          </a:p>
          <a:p>
            <a:pPr marL="342900" lvl="1" indent="-342900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invitation to quote – usually issued by the City through its </a:t>
            </a: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e-tender </a:t>
            </a: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request, email requests or through preferred supplier programs such as WALGA e-quotes panels; or</a:t>
            </a:r>
          </a:p>
          <a:p>
            <a:pPr marL="342900" lvl="1" indent="-342900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responding through a  public expression of interest or tender process (e-portal</a:t>
            </a: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)…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AU" sz="2000" kern="0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180267"/>
            <a:ext cx="8834329" cy="489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lvl="0" indent="-342900" fontAlgn="base">
              <a:spcBef>
                <a:spcPct val="20000"/>
              </a:spcBef>
              <a:spcAft>
                <a:spcPts val="600"/>
              </a:spcAft>
              <a:buFontTx/>
              <a:buChar char="•"/>
              <a:defRPr sz="2000" ker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1">
              <a:lnSpc>
                <a:spcPct val="115000"/>
              </a:lnSpc>
              <a:spcAft>
                <a:spcPts val="600"/>
              </a:spcAft>
            </a:pPr>
            <a:r>
              <a:rPr lang="en-AU" sz="2400" b="1" kern="0" spc="-2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Quotes/Tenders to be requested prior to December 2017:</a:t>
            </a:r>
            <a:endParaRPr lang="en-AU" sz="2400" b="1" spc="-2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3528" y="11757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spc="10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spc="0" dirty="0" smtClean="0">
                <a:solidFill>
                  <a:schemeClr val="bg1"/>
                </a:solidFill>
              </a:rPr>
              <a:t>Upcoming Procurement Opportunities</a:t>
            </a:r>
            <a:endParaRPr lang="en-AU" sz="2800" spc="0" dirty="0">
              <a:solidFill>
                <a:schemeClr val="bg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731022" y="4253091"/>
            <a:ext cx="2809530" cy="1942760"/>
            <a:chOff x="6588225" y="4421227"/>
            <a:chExt cx="2809530" cy="194276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5" y="4421227"/>
              <a:ext cx="2809530" cy="1942760"/>
            </a:xfrm>
            <a:prstGeom prst="rect">
              <a:avLst/>
            </a:prstGeom>
          </p:spPr>
        </p:pic>
        <p:sp>
          <p:nvSpPr>
            <p:cNvPr id="52" name="Oval 51"/>
            <p:cNvSpPr/>
            <p:nvPr/>
          </p:nvSpPr>
          <p:spPr>
            <a:xfrm>
              <a:off x="6861978" y="4455987"/>
              <a:ext cx="1836000" cy="1836000"/>
            </a:xfrm>
            <a:prstGeom prst="ellipse">
              <a:avLst/>
            </a:prstGeom>
            <a:noFill/>
            <a:ln w="60325"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900869" y="1508534"/>
            <a:ext cx="1978688" cy="2851465"/>
            <a:chOff x="6758072" y="1676670"/>
            <a:chExt cx="1978688" cy="2851465"/>
          </a:xfrm>
        </p:grpSpPr>
        <p:pic>
          <p:nvPicPr>
            <p:cNvPr id="53" name="Picture 52" descr="Beach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8072" y="1676670"/>
              <a:ext cx="1978688" cy="2851465"/>
            </a:xfrm>
            <a:prstGeom prst="rect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6828760" y="2341430"/>
              <a:ext cx="1836000" cy="1836000"/>
            </a:xfrm>
            <a:prstGeom prst="ellipse">
              <a:avLst/>
            </a:prstGeom>
            <a:noFill/>
            <a:ln w="60325"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95536" y="1772816"/>
            <a:ext cx="810701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lvl="1" indent="-446088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 </a:t>
            </a: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Civic Centre Extension and Refurbishment </a:t>
            </a: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pPr marL="446088" lvl="1" indent="-446088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Ridgewood Park Meeting Room Extension</a:t>
            </a:r>
          </a:p>
          <a:p>
            <a:pPr marL="446088" lvl="1" indent="-446088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</a:t>
            </a: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Streetscape Maintenance</a:t>
            </a:r>
          </a:p>
          <a:p>
            <a:pPr marL="446088" lvl="1" indent="-446088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</a:t>
            </a: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Management/Control</a:t>
            </a:r>
          </a:p>
          <a:p>
            <a:pPr marL="446088" lvl="1" indent="-446088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of Cement Pavers</a:t>
            </a:r>
          </a:p>
          <a:p>
            <a:pPr marL="446088" lvl="1" indent="-446088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Linemarking</a:t>
            </a:r>
          </a:p>
          <a:p>
            <a:pPr marL="446088" lvl="1" indent="-446088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2000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Hire</a:t>
            </a:r>
          </a:p>
          <a:p>
            <a:pPr marL="446088" lvl="1" indent="-446088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Catering</a:t>
            </a:r>
          </a:p>
          <a:p>
            <a:pPr marL="446088" lvl="1" indent="-446088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Fencing</a:t>
            </a:r>
            <a:endParaRPr lang="en-AU" sz="2000" kern="0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446088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446088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446088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2B5C"/>
              </a:solidFill>
            </a:endParaRPr>
          </a:p>
          <a:p>
            <a:pPr marL="446088" lvl="1" indent="-446088">
              <a:lnSpc>
                <a:spcPct val="11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AU" sz="2000" kern="0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5"/>
            <a:ext cx="7848872" cy="180019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90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our new E-Tender </a:t>
            </a:r>
            <a:r>
              <a:rPr lang="en-AU" sz="19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portal, </a:t>
            </a:r>
            <a:r>
              <a:rPr lang="en-AU" sz="190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need to register </a:t>
            </a:r>
            <a:r>
              <a:rPr lang="en-AU" sz="19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(your business).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19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eTender </a:t>
            </a:r>
            <a:r>
              <a:rPr lang="en-AU" sz="190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you can receive the latest information on tenders currently being advertised and </a:t>
            </a:r>
            <a:r>
              <a:rPr lang="en-AU" sz="19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awarded, and monitor and submit responses.</a:t>
            </a:r>
          </a:p>
          <a:p>
            <a:pPr>
              <a:buFont typeface="+mj-lt"/>
              <a:buAutoNum type="arabicPeriod"/>
            </a:pPr>
            <a:r>
              <a:rPr lang="en-AU" sz="19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register go to the </a:t>
            </a:r>
            <a:r>
              <a:rPr lang="en-AU" sz="19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eTender portal </a:t>
            </a:r>
            <a:r>
              <a:rPr lang="en-AU" sz="19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 the City’s website (www.wanneroo.wa.gov.au) listed under </a:t>
            </a:r>
            <a:r>
              <a:rPr lang="en-AU" sz="19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Tenders and Contracts</a:t>
            </a:r>
            <a:r>
              <a:rPr lang="en-AU" sz="19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en-AU" sz="1800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1"/>
          <a:stretch/>
        </p:blipFill>
        <p:spPr bwMode="auto">
          <a:xfrm>
            <a:off x="310992" y="4221088"/>
            <a:ext cx="4233712" cy="2232248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26471"/>
            <a:ext cx="3960440" cy="191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83205" y="3487360"/>
            <a:ext cx="379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+mj-lt"/>
              <a:buAutoNum type="arabicPeriod" startAt="2"/>
            </a:pP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AU" b="1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Account </a:t>
            </a: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widget select </a:t>
            </a:r>
            <a:r>
              <a:rPr lang="en-AU" b="1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Account</a:t>
            </a: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48736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+mj-lt"/>
              <a:buAutoNum type="arabicPeriod" startAt="3"/>
            </a:pPr>
            <a: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details on the </a:t>
            </a:r>
            <a:r>
              <a:rPr lang="en-AU" b="1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Respondent Registration</a:t>
            </a: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page. </a:t>
            </a:r>
            <a: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are mandatory</a:t>
            </a:r>
            <a: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AU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2840" y="11757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spc="10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spc="0" dirty="0" smtClean="0">
                <a:solidFill>
                  <a:schemeClr val="bg1"/>
                </a:solidFill>
              </a:rPr>
              <a:t>Register on the City’s e-Tender Portal</a:t>
            </a:r>
            <a:endParaRPr lang="en-AU" sz="28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860032" y="1496591"/>
            <a:ext cx="4104456" cy="1215589"/>
          </a:xfrm>
          <a:prstGeom prst="ellipse">
            <a:avLst/>
          </a:prstGeom>
          <a:noFill/>
          <a:ln>
            <a:solidFill>
              <a:srgbClr val="002B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Oval 19"/>
          <p:cNvSpPr/>
          <p:nvPr/>
        </p:nvSpPr>
        <p:spPr>
          <a:xfrm>
            <a:off x="179512" y="1493331"/>
            <a:ext cx="4104456" cy="1215589"/>
          </a:xfrm>
          <a:prstGeom prst="ellipse">
            <a:avLst/>
          </a:prstGeom>
          <a:noFill/>
          <a:ln>
            <a:solidFill>
              <a:srgbClr val="002B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0" y="3068960"/>
            <a:ext cx="3960000" cy="3456384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AU" sz="180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submit your response on time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AU" sz="18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read and comply with the RFx instructions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AU" sz="18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complete all of the questions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AU" sz="18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supply all necessary supporting documentation </a:t>
            </a:r>
            <a:br>
              <a:rPr lang="en-AU" sz="18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(ie. insurances, price schedules)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AU" sz="18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seek clarification if needed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AU" sz="18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ask more for more time, if needed 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539" y="1685626"/>
            <a:ext cx="3552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48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n-AU" sz="4800" b="1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95323" y="1453394"/>
            <a:ext cx="1080120" cy="1196679"/>
            <a:chOff x="5220072" y="3024409"/>
            <a:chExt cx="1080120" cy="1196679"/>
          </a:xfrm>
        </p:grpSpPr>
        <p:sp>
          <p:nvSpPr>
            <p:cNvPr id="10" name="Oval 9"/>
            <p:cNvSpPr/>
            <p:nvPr/>
          </p:nvSpPr>
          <p:spPr>
            <a:xfrm>
              <a:off x="5220072" y="3140968"/>
              <a:ext cx="1080120" cy="1080120"/>
            </a:xfrm>
            <a:prstGeom prst="ellipse">
              <a:avLst/>
            </a:prstGeom>
            <a:solidFill>
              <a:schemeClr val="bg1"/>
            </a:solidFill>
            <a:ln w="825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dirty="0"/>
            </a:p>
          </p:txBody>
        </p:sp>
        <p:sp>
          <p:nvSpPr>
            <p:cNvPr id="9" name="Text Box 5"/>
            <p:cNvSpPr txBox="1"/>
            <p:nvPr/>
          </p:nvSpPr>
          <p:spPr>
            <a:xfrm>
              <a:off x="5222663" y="3024409"/>
              <a:ext cx="933513" cy="83663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AU" sz="8800" b="1" dirty="0">
                  <a:solidFill>
                    <a:srgbClr val="C00000"/>
                  </a:solidFill>
                  <a:effectLst/>
                  <a:ea typeface="Calibri"/>
                  <a:cs typeface="Times New Roman"/>
                  <a:sym typeface="Wingdings 2"/>
                </a:rPr>
                <a:t></a:t>
              </a:r>
              <a:endParaRPr lang="en-AU" sz="8800" dirty="0">
                <a:solidFill>
                  <a:srgbClr val="C00000"/>
                </a:solidFill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5029708" y="2996952"/>
            <a:ext cx="3960000" cy="33123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û"/>
            </a:pPr>
            <a:r>
              <a:rPr lang="en-AU" sz="17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submit a late response </a:t>
            </a:r>
            <a:br>
              <a:rPr lang="en-AU" sz="17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7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you miss the deadline, </a:t>
            </a:r>
            <a:br>
              <a:rPr lang="en-AU" sz="17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7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</a:t>
            </a:r>
            <a:r>
              <a:rPr lang="en-AU" sz="17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be </a:t>
            </a:r>
            <a:r>
              <a:rPr lang="en-AU" sz="17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û"/>
            </a:pPr>
            <a:r>
              <a:rPr lang="en-AU" sz="17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omit the Price Schedule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û"/>
            </a:pPr>
            <a:r>
              <a:rPr lang="en-AU" sz="17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submit unnecessary documentation (this will only slow down the evaluation process)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452320" y="1484784"/>
            <a:ext cx="1080120" cy="1146164"/>
            <a:chOff x="6732240" y="1111635"/>
            <a:chExt cx="1080120" cy="1146164"/>
          </a:xfrm>
        </p:grpSpPr>
        <p:sp>
          <p:nvSpPr>
            <p:cNvPr id="17" name="Oval 16"/>
            <p:cNvSpPr/>
            <p:nvPr/>
          </p:nvSpPr>
          <p:spPr>
            <a:xfrm>
              <a:off x="6732240" y="1177679"/>
              <a:ext cx="1080120" cy="1080120"/>
            </a:xfrm>
            <a:prstGeom prst="ellipse">
              <a:avLst/>
            </a:prstGeom>
            <a:solidFill>
              <a:schemeClr val="bg1"/>
            </a:solidFill>
            <a:ln w="825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 Box 5"/>
            <p:cNvSpPr txBox="1"/>
            <p:nvPr/>
          </p:nvSpPr>
          <p:spPr>
            <a:xfrm>
              <a:off x="6878847" y="1111635"/>
              <a:ext cx="933513" cy="83663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AU" sz="7200" b="1" dirty="0" smtClean="0">
                  <a:solidFill>
                    <a:srgbClr val="C00000"/>
                  </a:solidFill>
                  <a:effectLst/>
                  <a:ea typeface="Calibri"/>
                  <a:cs typeface="Times New Roman"/>
                  <a:sym typeface="Wingdings"/>
                </a:rPr>
                <a:t></a:t>
              </a:r>
              <a:endParaRPr lang="en-AU" sz="7200" dirty="0">
                <a:solidFill>
                  <a:srgbClr val="C00000"/>
                </a:solidFill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59499" y="1688886"/>
            <a:ext cx="3552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48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endParaRPr lang="en-AU" sz="4800" b="1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09338" y="2337005"/>
            <a:ext cx="935712" cy="1013970"/>
            <a:chOff x="4080211" y="2048973"/>
            <a:chExt cx="935712" cy="1013970"/>
          </a:xfrm>
        </p:grpSpPr>
        <p:sp>
          <p:nvSpPr>
            <p:cNvPr id="15" name="TextBox 14"/>
            <p:cNvSpPr txBox="1"/>
            <p:nvPr/>
          </p:nvSpPr>
          <p:spPr>
            <a:xfrm>
              <a:off x="4080211" y="2048973"/>
              <a:ext cx="700449" cy="98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7200" dirty="0" smtClean="0">
                  <a:solidFill>
                    <a:srgbClr val="002B5C"/>
                  </a:solidFill>
                  <a:sym typeface="Wingdings"/>
                </a:rPr>
                <a:t></a:t>
              </a:r>
              <a:endParaRPr lang="en-AU" sz="7200" dirty="0">
                <a:solidFill>
                  <a:srgbClr val="002B5C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148323" y="2195922"/>
              <a:ext cx="867600" cy="867021"/>
            </a:xfrm>
            <a:prstGeom prst="ellipse">
              <a:avLst/>
            </a:prstGeom>
            <a:noFill/>
            <a:ln w="34925"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273186" y="2717650"/>
            <a:ext cx="3836152" cy="38797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AU" sz="1800" dirty="0" smtClean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77556" y="3504997"/>
            <a:ext cx="881248" cy="926975"/>
            <a:chOff x="6664094" y="5412982"/>
            <a:chExt cx="881248" cy="926975"/>
          </a:xfrm>
        </p:grpSpPr>
        <p:sp>
          <p:nvSpPr>
            <p:cNvPr id="24" name="Oval 23"/>
            <p:cNvSpPr/>
            <p:nvPr/>
          </p:nvSpPr>
          <p:spPr>
            <a:xfrm>
              <a:off x="6664094" y="5472357"/>
              <a:ext cx="867600" cy="867600"/>
            </a:xfrm>
            <a:prstGeom prst="ellipse">
              <a:avLst/>
            </a:prstGeom>
            <a:noFill/>
            <a:ln w="34925"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22543" y="5412982"/>
              <a:ext cx="822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 smtClean="0">
                  <a:solidFill>
                    <a:srgbClr val="002B5C"/>
                  </a:solidFill>
                  <a:latin typeface="Wingdings" panose="05000000000000000000" pitchFamily="2" charset="2"/>
                  <a:sym typeface="Wingdings"/>
                </a:rPr>
                <a:t></a:t>
              </a:r>
              <a:endParaRPr lang="en-AU" sz="4800" b="1" dirty="0">
                <a:solidFill>
                  <a:srgbClr val="002B5C"/>
                </a:solidFill>
                <a:latin typeface="Wingdings" panose="05000000000000000000" pitchFamily="2" charset="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96755" y="5589240"/>
            <a:ext cx="879301" cy="1006291"/>
            <a:chOff x="6712352" y="5333666"/>
            <a:chExt cx="879301" cy="1006291"/>
          </a:xfrm>
        </p:grpSpPr>
        <p:sp>
          <p:nvSpPr>
            <p:cNvPr id="27" name="Oval 26"/>
            <p:cNvSpPr/>
            <p:nvPr/>
          </p:nvSpPr>
          <p:spPr>
            <a:xfrm>
              <a:off x="6712352" y="5472357"/>
              <a:ext cx="867600" cy="867600"/>
            </a:xfrm>
            <a:prstGeom prst="ellipse">
              <a:avLst/>
            </a:prstGeom>
            <a:noFill/>
            <a:ln w="34925"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68854" y="5333666"/>
              <a:ext cx="822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5600" dirty="0" smtClean="0">
                  <a:solidFill>
                    <a:srgbClr val="002B5C"/>
                  </a:solidFill>
                  <a:latin typeface="Wingdings" panose="05000000000000000000" pitchFamily="2" charset="2"/>
                  <a:sym typeface="Wingdings"/>
                </a:rPr>
                <a:t></a:t>
              </a:r>
              <a:endParaRPr lang="en-AU" sz="5600" dirty="0">
                <a:solidFill>
                  <a:srgbClr val="002B5C"/>
                </a:solidFill>
                <a:latin typeface="Wingdings" panose="05000000000000000000" pitchFamily="2" charset="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76265" y="4608424"/>
            <a:ext cx="899791" cy="1015663"/>
            <a:chOff x="6664094" y="5425621"/>
            <a:chExt cx="899791" cy="1015663"/>
          </a:xfrm>
        </p:grpSpPr>
        <p:sp>
          <p:nvSpPr>
            <p:cNvPr id="30" name="Oval 29"/>
            <p:cNvSpPr/>
            <p:nvPr/>
          </p:nvSpPr>
          <p:spPr>
            <a:xfrm>
              <a:off x="6664094" y="5472357"/>
              <a:ext cx="867600" cy="867600"/>
            </a:xfrm>
            <a:prstGeom prst="ellipse">
              <a:avLst/>
            </a:prstGeom>
            <a:noFill/>
            <a:ln w="34925"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41086" y="5425621"/>
              <a:ext cx="822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0" dirty="0" smtClean="0">
                  <a:solidFill>
                    <a:srgbClr val="002B5C"/>
                  </a:solidFill>
                  <a:latin typeface="Wingdings" panose="05000000000000000000" pitchFamily="2" charset="2"/>
                  <a:sym typeface="Wingdings"/>
                </a:rPr>
                <a:t></a:t>
              </a:r>
              <a:endParaRPr lang="en-AU" sz="6000" dirty="0">
                <a:solidFill>
                  <a:srgbClr val="002B5C"/>
                </a:solidFill>
                <a:latin typeface="Wingdings" panose="05000000000000000000" pitchFamily="2" charset="2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66961" y="11757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spc="10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spc="0" dirty="0" smtClean="0">
                <a:solidFill>
                  <a:schemeClr val="bg1"/>
                </a:solidFill>
              </a:rPr>
              <a:t>Do’s and Don’ts of Submitting a RFx</a:t>
            </a:r>
            <a:endParaRPr lang="en-AU" sz="2800" spc="0" dirty="0">
              <a:solidFill>
                <a:schemeClr val="bg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0786" y="1197623"/>
            <a:ext cx="8352928" cy="467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996952"/>
            <a:ext cx="6364342" cy="67667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72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</a:t>
            </a:r>
            <a:r>
              <a:rPr lang="en-AU" sz="720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Wanneroo </a:t>
            </a:r>
            <a:r>
              <a:rPr lang="en-AU" sz="72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http://www.wanneroo.wa.gov.au</a:t>
            </a:r>
            <a:r>
              <a:rPr lang="en-AU" sz="7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AU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720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en-AU" sz="7200" b="1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Tenders and </a:t>
            </a:r>
            <a:r>
              <a:rPr lang="en-AU" sz="72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72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AU" sz="720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72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Contracts_purchasing@wanneroo.wa.gov.au</a:t>
            </a:r>
            <a:endParaRPr lang="en-AU" sz="7200" dirty="0" smtClean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72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AU" sz="7200" b="1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72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eTender Portal Queries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72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Sophia Kantcheva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72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Administration Officer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72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(08) 8405 5671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72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Sophia.Kantcheva@wanneroo.wa.gov.au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AU" sz="6400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grpSp>
        <p:nvGrpSpPr>
          <p:cNvPr id="31" name="Group 30"/>
          <p:cNvGrpSpPr/>
          <p:nvPr/>
        </p:nvGrpSpPr>
        <p:grpSpPr>
          <a:xfrm>
            <a:off x="390786" y="3500980"/>
            <a:ext cx="1834642" cy="1800255"/>
            <a:chOff x="432942" y="2600974"/>
            <a:chExt cx="1474602" cy="1446963"/>
          </a:xfrm>
        </p:grpSpPr>
        <p:sp>
          <p:nvSpPr>
            <p:cNvPr id="7" name="Oval 6"/>
            <p:cNvSpPr/>
            <p:nvPr/>
          </p:nvSpPr>
          <p:spPr>
            <a:xfrm>
              <a:off x="467544" y="2600974"/>
              <a:ext cx="1440000" cy="1440000"/>
            </a:xfrm>
            <a:prstGeom prst="ellipse">
              <a:avLst/>
            </a:prstGeom>
            <a:noFill/>
            <a:ln w="63500"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942" y="2613152"/>
              <a:ext cx="1293461" cy="1434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0" dirty="0" smtClean="0">
                  <a:solidFill>
                    <a:srgbClr val="002B5C"/>
                  </a:solidFill>
                  <a:sym typeface="Wingdings"/>
                </a:rPr>
                <a:t></a:t>
              </a:r>
              <a:endParaRPr lang="en-AU" sz="11000" dirty="0">
                <a:solidFill>
                  <a:srgbClr val="002B5C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51520" y="2708920"/>
            <a:ext cx="8640960" cy="3384376"/>
          </a:xfrm>
          <a:prstGeom prst="roundRect">
            <a:avLst/>
          </a:prstGeom>
          <a:noFill/>
          <a:ln>
            <a:solidFill>
              <a:srgbClr val="002B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95536" y="11757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spc="10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spc="0" dirty="0" smtClean="0">
                <a:solidFill>
                  <a:schemeClr val="bg1"/>
                </a:solidFill>
              </a:rPr>
              <a:t>Where to for More Information?</a:t>
            </a:r>
            <a:endParaRPr lang="en-AU" sz="2800" spc="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987824" y="764704"/>
            <a:ext cx="2528310" cy="1881152"/>
            <a:chOff x="5256593" y="752751"/>
            <a:chExt cx="2528310" cy="1881152"/>
          </a:xfrm>
        </p:grpSpPr>
        <p:sp>
          <p:nvSpPr>
            <p:cNvPr id="24" name="Oval 23"/>
            <p:cNvSpPr/>
            <p:nvPr/>
          </p:nvSpPr>
          <p:spPr>
            <a:xfrm>
              <a:off x="5256593" y="836712"/>
              <a:ext cx="1389104" cy="1463294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5" name="Rectangle 24"/>
            <p:cNvSpPr/>
            <p:nvPr/>
          </p:nvSpPr>
          <p:spPr>
            <a:xfrm rot="18328641" flipV="1">
              <a:off x="6480496" y="1964409"/>
              <a:ext cx="195029" cy="189617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6" name="Rounded Rectangle 25"/>
            <p:cNvSpPr/>
            <p:nvPr/>
          </p:nvSpPr>
          <p:spPr>
            <a:xfrm rot="18311145">
              <a:off x="6980101" y="1829101"/>
              <a:ext cx="351683" cy="1257921"/>
            </a:xfrm>
            <a:prstGeom prst="round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367393" y="1265751"/>
              <a:ext cx="268509" cy="817150"/>
            </a:xfrm>
            <a:custGeom>
              <a:avLst/>
              <a:gdLst>
                <a:gd name="connsiteX0" fmla="*/ 193182 w 544056"/>
                <a:gd name="connsiteY0" fmla="*/ 0 h 1028831"/>
                <a:gd name="connsiteX1" fmla="*/ 193182 w 544056"/>
                <a:gd name="connsiteY1" fmla="*/ 0 h 1028831"/>
                <a:gd name="connsiteX2" fmla="*/ 86856 w 544056"/>
                <a:gd name="connsiteY2" fmla="*/ 212651 h 1028831"/>
                <a:gd name="connsiteX3" fmla="*/ 76224 w 544056"/>
                <a:gd name="connsiteY3" fmla="*/ 255181 h 1028831"/>
                <a:gd name="connsiteX4" fmla="*/ 54959 w 544056"/>
                <a:gd name="connsiteY4" fmla="*/ 287079 h 1028831"/>
                <a:gd name="connsiteX5" fmla="*/ 23061 w 544056"/>
                <a:gd name="connsiteY5" fmla="*/ 372139 h 1028831"/>
                <a:gd name="connsiteX6" fmla="*/ 12428 w 544056"/>
                <a:gd name="connsiteY6" fmla="*/ 712381 h 1028831"/>
                <a:gd name="connsiteX7" fmla="*/ 54959 w 544056"/>
                <a:gd name="connsiteY7" fmla="*/ 818707 h 1028831"/>
                <a:gd name="connsiteX8" fmla="*/ 108122 w 544056"/>
                <a:gd name="connsiteY8" fmla="*/ 871870 h 1028831"/>
                <a:gd name="connsiteX9" fmla="*/ 171917 w 544056"/>
                <a:gd name="connsiteY9" fmla="*/ 946298 h 1028831"/>
                <a:gd name="connsiteX10" fmla="*/ 214447 w 544056"/>
                <a:gd name="connsiteY10" fmla="*/ 978195 h 1028831"/>
                <a:gd name="connsiteX11" fmla="*/ 256977 w 544056"/>
                <a:gd name="connsiteY11" fmla="*/ 988828 h 1028831"/>
                <a:gd name="connsiteX12" fmla="*/ 512159 w 544056"/>
                <a:gd name="connsiteY12" fmla="*/ 999460 h 1028831"/>
                <a:gd name="connsiteX13" fmla="*/ 544056 w 544056"/>
                <a:gd name="connsiteY13" fmla="*/ 967563 h 1028831"/>
                <a:gd name="connsiteX14" fmla="*/ 533424 w 544056"/>
                <a:gd name="connsiteY14" fmla="*/ 861237 h 1028831"/>
                <a:gd name="connsiteX15" fmla="*/ 522791 w 544056"/>
                <a:gd name="connsiteY15" fmla="*/ 829339 h 1028831"/>
                <a:gd name="connsiteX16" fmla="*/ 490894 w 544056"/>
                <a:gd name="connsiteY16" fmla="*/ 808074 h 1028831"/>
                <a:gd name="connsiteX17" fmla="*/ 437731 w 544056"/>
                <a:gd name="connsiteY17" fmla="*/ 776177 h 1028831"/>
                <a:gd name="connsiteX18" fmla="*/ 416466 w 544056"/>
                <a:gd name="connsiteY18" fmla="*/ 733646 h 1028831"/>
                <a:gd name="connsiteX19" fmla="*/ 395201 w 544056"/>
                <a:gd name="connsiteY19" fmla="*/ 669851 h 1028831"/>
                <a:gd name="connsiteX20" fmla="*/ 384568 w 544056"/>
                <a:gd name="connsiteY20" fmla="*/ 637953 h 1028831"/>
                <a:gd name="connsiteX21" fmla="*/ 373935 w 544056"/>
                <a:gd name="connsiteY21" fmla="*/ 606056 h 1028831"/>
                <a:gd name="connsiteX22" fmla="*/ 331405 w 544056"/>
                <a:gd name="connsiteY22" fmla="*/ 542260 h 1028831"/>
                <a:gd name="connsiteX23" fmla="*/ 299508 w 544056"/>
                <a:gd name="connsiteY23" fmla="*/ 520995 h 1028831"/>
                <a:gd name="connsiteX24" fmla="*/ 267610 w 544056"/>
                <a:gd name="connsiteY24" fmla="*/ 457200 h 1028831"/>
                <a:gd name="connsiteX25" fmla="*/ 235712 w 544056"/>
                <a:gd name="connsiteY25" fmla="*/ 393405 h 1028831"/>
                <a:gd name="connsiteX26" fmla="*/ 235712 w 544056"/>
                <a:gd name="connsiteY26" fmla="*/ 85060 h 1028831"/>
                <a:gd name="connsiteX27" fmla="*/ 225080 w 544056"/>
                <a:gd name="connsiteY27" fmla="*/ 10632 h 1028831"/>
                <a:gd name="connsiteX28" fmla="*/ 193182 w 544056"/>
                <a:gd name="connsiteY28" fmla="*/ 0 h 1028831"/>
                <a:gd name="connsiteX0" fmla="*/ 193182 w 544056"/>
                <a:gd name="connsiteY0" fmla="*/ 0 h 1028831"/>
                <a:gd name="connsiteX1" fmla="*/ 193182 w 544056"/>
                <a:gd name="connsiteY1" fmla="*/ 0 h 1028831"/>
                <a:gd name="connsiteX2" fmla="*/ 86856 w 544056"/>
                <a:gd name="connsiteY2" fmla="*/ 212651 h 1028831"/>
                <a:gd name="connsiteX3" fmla="*/ 76224 w 544056"/>
                <a:gd name="connsiteY3" fmla="*/ 255181 h 1028831"/>
                <a:gd name="connsiteX4" fmla="*/ 54959 w 544056"/>
                <a:gd name="connsiteY4" fmla="*/ 287079 h 1028831"/>
                <a:gd name="connsiteX5" fmla="*/ 23061 w 544056"/>
                <a:gd name="connsiteY5" fmla="*/ 372139 h 1028831"/>
                <a:gd name="connsiteX6" fmla="*/ 12428 w 544056"/>
                <a:gd name="connsiteY6" fmla="*/ 712381 h 1028831"/>
                <a:gd name="connsiteX7" fmla="*/ 54959 w 544056"/>
                <a:gd name="connsiteY7" fmla="*/ 818707 h 1028831"/>
                <a:gd name="connsiteX8" fmla="*/ 108122 w 544056"/>
                <a:gd name="connsiteY8" fmla="*/ 871870 h 1028831"/>
                <a:gd name="connsiteX9" fmla="*/ 171917 w 544056"/>
                <a:gd name="connsiteY9" fmla="*/ 946298 h 1028831"/>
                <a:gd name="connsiteX10" fmla="*/ 214447 w 544056"/>
                <a:gd name="connsiteY10" fmla="*/ 978195 h 1028831"/>
                <a:gd name="connsiteX11" fmla="*/ 256977 w 544056"/>
                <a:gd name="connsiteY11" fmla="*/ 988828 h 1028831"/>
                <a:gd name="connsiteX12" fmla="*/ 512159 w 544056"/>
                <a:gd name="connsiteY12" fmla="*/ 999460 h 1028831"/>
                <a:gd name="connsiteX13" fmla="*/ 544056 w 544056"/>
                <a:gd name="connsiteY13" fmla="*/ 967563 h 1028831"/>
                <a:gd name="connsiteX14" fmla="*/ 533424 w 544056"/>
                <a:gd name="connsiteY14" fmla="*/ 861237 h 1028831"/>
                <a:gd name="connsiteX15" fmla="*/ 522791 w 544056"/>
                <a:gd name="connsiteY15" fmla="*/ 829339 h 1028831"/>
                <a:gd name="connsiteX16" fmla="*/ 490894 w 544056"/>
                <a:gd name="connsiteY16" fmla="*/ 808074 h 1028831"/>
                <a:gd name="connsiteX17" fmla="*/ 437731 w 544056"/>
                <a:gd name="connsiteY17" fmla="*/ 776177 h 1028831"/>
                <a:gd name="connsiteX18" fmla="*/ 416466 w 544056"/>
                <a:gd name="connsiteY18" fmla="*/ 733646 h 1028831"/>
                <a:gd name="connsiteX19" fmla="*/ 395201 w 544056"/>
                <a:gd name="connsiteY19" fmla="*/ 669851 h 1028831"/>
                <a:gd name="connsiteX20" fmla="*/ 384568 w 544056"/>
                <a:gd name="connsiteY20" fmla="*/ 637953 h 1028831"/>
                <a:gd name="connsiteX21" fmla="*/ 373935 w 544056"/>
                <a:gd name="connsiteY21" fmla="*/ 606056 h 1028831"/>
                <a:gd name="connsiteX22" fmla="*/ 331405 w 544056"/>
                <a:gd name="connsiteY22" fmla="*/ 542260 h 1028831"/>
                <a:gd name="connsiteX23" fmla="*/ 299508 w 544056"/>
                <a:gd name="connsiteY23" fmla="*/ 520995 h 1028831"/>
                <a:gd name="connsiteX24" fmla="*/ 267610 w 544056"/>
                <a:gd name="connsiteY24" fmla="*/ 457200 h 1028831"/>
                <a:gd name="connsiteX25" fmla="*/ 235712 w 544056"/>
                <a:gd name="connsiteY25" fmla="*/ 85060 h 1028831"/>
                <a:gd name="connsiteX26" fmla="*/ 225080 w 544056"/>
                <a:gd name="connsiteY26" fmla="*/ 10632 h 1028831"/>
                <a:gd name="connsiteX27" fmla="*/ 193182 w 544056"/>
                <a:gd name="connsiteY27" fmla="*/ 0 h 1028831"/>
                <a:gd name="connsiteX0" fmla="*/ 193182 w 544056"/>
                <a:gd name="connsiteY0" fmla="*/ 0 h 1028831"/>
                <a:gd name="connsiteX1" fmla="*/ 193182 w 544056"/>
                <a:gd name="connsiteY1" fmla="*/ 0 h 1028831"/>
                <a:gd name="connsiteX2" fmla="*/ 86856 w 544056"/>
                <a:gd name="connsiteY2" fmla="*/ 212651 h 1028831"/>
                <a:gd name="connsiteX3" fmla="*/ 76224 w 544056"/>
                <a:gd name="connsiteY3" fmla="*/ 255181 h 1028831"/>
                <a:gd name="connsiteX4" fmla="*/ 54959 w 544056"/>
                <a:gd name="connsiteY4" fmla="*/ 287079 h 1028831"/>
                <a:gd name="connsiteX5" fmla="*/ 23061 w 544056"/>
                <a:gd name="connsiteY5" fmla="*/ 372139 h 1028831"/>
                <a:gd name="connsiteX6" fmla="*/ 12428 w 544056"/>
                <a:gd name="connsiteY6" fmla="*/ 712381 h 1028831"/>
                <a:gd name="connsiteX7" fmla="*/ 54959 w 544056"/>
                <a:gd name="connsiteY7" fmla="*/ 818707 h 1028831"/>
                <a:gd name="connsiteX8" fmla="*/ 108122 w 544056"/>
                <a:gd name="connsiteY8" fmla="*/ 871870 h 1028831"/>
                <a:gd name="connsiteX9" fmla="*/ 171917 w 544056"/>
                <a:gd name="connsiteY9" fmla="*/ 946298 h 1028831"/>
                <a:gd name="connsiteX10" fmla="*/ 214447 w 544056"/>
                <a:gd name="connsiteY10" fmla="*/ 978195 h 1028831"/>
                <a:gd name="connsiteX11" fmla="*/ 256977 w 544056"/>
                <a:gd name="connsiteY11" fmla="*/ 988828 h 1028831"/>
                <a:gd name="connsiteX12" fmla="*/ 512159 w 544056"/>
                <a:gd name="connsiteY12" fmla="*/ 999460 h 1028831"/>
                <a:gd name="connsiteX13" fmla="*/ 544056 w 544056"/>
                <a:gd name="connsiteY13" fmla="*/ 967563 h 1028831"/>
                <a:gd name="connsiteX14" fmla="*/ 533424 w 544056"/>
                <a:gd name="connsiteY14" fmla="*/ 861237 h 1028831"/>
                <a:gd name="connsiteX15" fmla="*/ 522791 w 544056"/>
                <a:gd name="connsiteY15" fmla="*/ 829339 h 1028831"/>
                <a:gd name="connsiteX16" fmla="*/ 490894 w 544056"/>
                <a:gd name="connsiteY16" fmla="*/ 808074 h 1028831"/>
                <a:gd name="connsiteX17" fmla="*/ 437731 w 544056"/>
                <a:gd name="connsiteY17" fmla="*/ 776177 h 1028831"/>
                <a:gd name="connsiteX18" fmla="*/ 416466 w 544056"/>
                <a:gd name="connsiteY18" fmla="*/ 733646 h 1028831"/>
                <a:gd name="connsiteX19" fmla="*/ 395201 w 544056"/>
                <a:gd name="connsiteY19" fmla="*/ 669851 h 1028831"/>
                <a:gd name="connsiteX20" fmla="*/ 384568 w 544056"/>
                <a:gd name="connsiteY20" fmla="*/ 637953 h 1028831"/>
                <a:gd name="connsiteX21" fmla="*/ 373935 w 544056"/>
                <a:gd name="connsiteY21" fmla="*/ 606056 h 1028831"/>
                <a:gd name="connsiteX22" fmla="*/ 331405 w 544056"/>
                <a:gd name="connsiteY22" fmla="*/ 542260 h 1028831"/>
                <a:gd name="connsiteX23" fmla="*/ 299508 w 544056"/>
                <a:gd name="connsiteY23" fmla="*/ 520995 h 1028831"/>
                <a:gd name="connsiteX24" fmla="*/ 267610 w 544056"/>
                <a:gd name="connsiteY24" fmla="*/ 457200 h 1028831"/>
                <a:gd name="connsiteX25" fmla="*/ 225080 w 544056"/>
                <a:gd name="connsiteY25" fmla="*/ 10632 h 1028831"/>
                <a:gd name="connsiteX26" fmla="*/ 193182 w 544056"/>
                <a:gd name="connsiteY26" fmla="*/ 0 h 1028831"/>
                <a:gd name="connsiteX0" fmla="*/ 193182 w 544056"/>
                <a:gd name="connsiteY0" fmla="*/ 0 h 1028831"/>
                <a:gd name="connsiteX1" fmla="*/ 193182 w 544056"/>
                <a:gd name="connsiteY1" fmla="*/ 0 h 1028831"/>
                <a:gd name="connsiteX2" fmla="*/ 86856 w 544056"/>
                <a:gd name="connsiteY2" fmla="*/ 212651 h 1028831"/>
                <a:gd name="connsiteX3" fmla="*/ 76224 w 544056"/>
                <a:gd name="connsiteY3" fmla="*/ 255181 h 1028831"/>
                <a:gd name="connsiteX4" fmla="*/ 54959 w 544056"/>
                <a:gd name="connsiteY4" fmla="*/ 287079 h 1028831"/>
                <a:gd name="connsiteX5" fmla="*/ 23061 w 544056"/>
                <a:gd name="connsiteY5" fmla="*/ 372139 h 1028831"/>
                <a:gd name="connsiteX6" fmla="*/ 12428 w 544056"/>
                <a:gd name="connsiteY6" fmla="*/ 712381 h 1028831"/>
                <a:gd name="connsiteX7" fmla="*/ 54959 w 544056"/>
                <a:gd name="connsiteY7" fmla="*/ 818707 h 1028831"/>
                <a:gd name="connsiteX8" fmla="*/ 108122 w 544056"/>
                <a:gd name="connsiteY8" fmla="*/ 871870 h 1028831"/>
                <a:gd name="connsiteX9" fmla="*/ 171917 w 544056"/>
                <a:gd name="connsiteY9" fmla="*/ 946298 h 1028831"/>
                <a:gd name="connsiteX10" fmla="*/ 214447 w 544056"/>
                <a:gd name="connsiteY10" fmla="*/ 978195 h 1028831"/>
                <a:gd name="connsiteX11" fmla="*/ 256977 w 544056"/>
                <a:gd name="connsiteY11" fmla="*/ 988828 h 1028831"/>
                <a:gd name="connsiteX12" fmla="*/ 512159 w 544056"/>
                <a:gd name="connsiteY12" fmla="*/ 999460 h 1028831"/>
                <a:gd name="connsiteX13" fmla="*/ 544056 w 544056"/>
                <a:gd name="connsiteY13" fmla="*/ 967563 h 1028831"/>
                <a:gd name="connsiteX14" fmla="*/ 533424 w 544056"/>
                <a:gd name="connsiteY14" fmla="*/ 861237 h 1028831"/>
                <a:gd name="connsiteX15" fmla="*/ 522791 w 544056"/>
                <a:gd name="connsiteY15" fmla="*/ 829339 h 1028831"/>
                <a:gd name="connsiteX16" fmla="*/ 490894 w 544056"/>
                <a:gd name="connsiteY16" fmla="*/ 808074 h 1028831"/>
                <a:gd name="connsiteX17" fmla="*/ 437731 w 544056"/>
                <a:gd name="connsiteY17" fmla="*/ 776177 h 1028831"/>
                <a:gd name="connsiteX18" fmla="*/ 416466 w 544056"/>
                <a:gd name="connsiteY18" fmla="*/ 733646 h 1028831"/>
                <a:gd name="connsiteX19" fmla="*/ 395201 w 544056"/>
                <a:gd name="connsiteY19" fmla="*/ 669851 h 1028831"/>
                <a:gd name="connsiteX20" fmla="*/ 384568 w 544056"/>
                <a:gd name="connsiteY20" fmla="*/ 637953 h 1028831"/>
                <a:gd name="connsiteX21" fmla="*/ 373935 w 544056"/>
                <a:gd name="connsiteY21" fmla="*/ 606056 h 1028831"/>
                <a:gd name="connsiteX22" fmla="*/ 331405 w 544056"/>
                <a:gd name="connsiteY22" fmla="*/ 542260 h 1028831"/>
                <a:gd name="connsiteX23" fmla="*/ 299508 w 544056"/>
                <a:gd name="connsiteY23" fmla="*/ 520995 h 1028831"/>
                <a:gd name="connsiteX24" fmla="*/ 225080 w 544056"/>
                <a:gd name="connsiteY24" fmla="*/ 10632 h 1028831"/>
                <a:gd name="connsiteX25" fmla="*/ 193182 w 544056"/>
                <a:gd name="connsiteY25" fmla="*/ 0 h 1028831"/>
                <a:gd name="connsiteX0" fmla="*/ 193182 w 544056"/>
                <a:gd name="connsiteY0" fmla="*/ 0 h 1028831"/>
                <a:gd name="connsiteX1" fmla="*/ 193182 w 544056"/>
                <a:gd name="connsiteY1" fmla="*/ 0 h 1028831"/>
                <a:gd name="connsiteX2" fmla="*/ 86856 w 544056"/>
                <a:gd name="connsiteY2" fmla="*/ 212651 h 1028831"/>
                <a:gd name="connsiteX3" fmla="*/ 76224 w 544056"/>
                <a:gd name="connsiteY3" fmla="*/ 255181 h 1028831"/>
                <a:gd name="connsiteX4" fmla="*/ 54959 w 544056"/>
                <a:gd name="connsiteY4" fmla="*/ 287079 h 1028831"/>
                <a:gd name="connsiteX5" fmla="*/ 23061 w 544056"/>
                <a:gd name="connsiteY5" fmla="*/ 372139 h 1028831"/>
                <a:gd name="connsiteX6" fmla="*/ 12428 w 544056"/>
                <a:gd name="connsiteY6" fmla="*/ 712381 h 1028831"/>
                <a:gd name="connsiteX7" fmla="*/ 54959 w 544056"/>
                <a:gd name="connsiteY7" fmla="*/ 818707 h 1028831"/>
                <a:gd name="connsiteX8" fmla="*/ 108122 w 544056"/>
                <a:gd name="connsiteY8" fmla="*/ 871870 h 1028831"/>
                <a:gd name="connsiteX9" fmla="*/ 171917 w 544056"/>
                <a:gd name="connsiteY9" fmla="*/ 946298 h 1028831"/>
                <a:gd name="connsiteX10" fmla="*/ 214447 w 544056"/>
                <a:gd name="connsiteY10" fmla="*/ 978195 h 1028831"/>
                <a:gd name="connsiteX11" fmla="*/ 256977 w 544056"/>
                <a:gd name="connsiteY11" fmla="*/ 988828 h 1028831"/>
                <a:gd name="connsiteX12" fmla="*/ 512159 w 544056"/>
                <a:gd name="connsiteY12" fmla="*/ 999460 h 1028831"/>
                <a:gd name="connsiteX13" fmla="*/ 544056 w 544056"/>
                <a:gd name="connsiteY13" fmla="*/ 967563 h 1028831"/>
                <a:gd name="connsiteX14" fmla="*/ 533424 w 544056"/>
                <a:gd name="connsiteY14" fmla="*/ 861237 h 1028831"/>
                <a:gd name="connsiteX15" fmla="*/ 522791 w 544056"/>
                <a:gd name="connsiteY15" fmla="*/ 829339 h 1028831"/>
                <a:gd name="connsiteX16" fmla="*/ 490894 w 544056"/>
                <a:gd name="connsiteY16" fmla="*/ 808074 h 1028831"/>
                <a:gd name="connsiteX17" fmla="*/ 437731 w 544056"/>
                <a:gd name="connsiteY17" fmla="*/ 776177 h 1028831"/>
                <a:gd name="connsiteX18" fmla="*/ 416466 w 544056"/>
                <a:gd name="connsiteY18" fmla="*/ 733646 h 1028831"/>
                <a:gd name="connsiteX19" fmla="*/ 395201 w 544056"/>
                <a:gd name="connsiteY19" fmla="*/ 669851 h 1028831"/>
                <a:gd name="connsiteX20" fmla="*/ 384568 w 544056"/>
                <a:gd name="connsiteY20" fmla="*/ 637953 h 1028831"/>
                <a:gd name="connsiteX21" fmla="*/ 373935 w 544056"/>
                <a:gd name="connsiteY21" fmla="*/ 606056 h 1028831"/>
                <a:gd name="connsiteX22" fmla="*/ 331405 w 544056"/>
                <a:gd name="connsiteY22" fmla="*/ 542260 h 1028831"/>
                <a:gd name="connsiteX23" fmla="*/ 225080 w 544056"/>
                <a:gd name="connsiteY23" fmla="*/ 10632 h 1028831"/>
                <a:gd name="connsiteX24" fmla="*/ 193182 w 544056"/>
                <a:gd name="connsiteY24" fmla="*/ 0 h 1028831"/>
                <a:gd name="connsiteX0" fmla="*/ 193182 w 544056"/>
                <a:gd name="connsiteY0" fmla="*/ 0 h 1028831"/>
                <a:gd name="connsiteX1" fmla="*/ 193182 w 544056"/>
                <a:gd name="connsiteY1" fmla="*/ 0 h 1028831"/>
                <a:gd name="connsiteX2" fmla="*/ 86856 w 544056"/>
                <a:gd name="connsiteY2" fmla="*/ 212651 h 1028831"/>
                <a:gd name="connsiteX3" fmla="*/ 76224 w 544056"/>
                <a:gd name="connsiteY3" fmla="*/ 255181 h 1028831"/>
                <a:gd name="connsiteX4" fmla="*/ 54959 w 544056"/>
                <a:gd name="connsiteY4" fmla="*/ 287079 h 1028831"/>
                <a:gd name="connsiteX5" fmla="*/ 23061 w 544056"/>
                <a:gd name="connsiteY5" fmla="*/ 372139 h 1028831"/>
                <a:gd name="connsiteX6" fmla="*/ 12428 w 544056"/>
                <a:gd name="connsiteY6" fmla="*/ 712381 h 1028831"/>
                <a:gd name="connsiteX7" fmla="*/ 54959 w 544056"/>
                <a:gd name="connsiteY7" fmla="*/ 818707 h 1028831"/>
                <a:gd name="connsiteX8" fmla="*/ 108122 w 544056"/>
                <a:gd name="connsiteY8" fmla="*/ 871870 h 1028831"/>
                <a:gd name="connsiteX9" fmla="*/ 171917 w 544056"/>
                <a:gd name="connsiteY9" fmla="*/ 946298 h 1028831"/>
                <a:gd name="connsiteX10" fmla="*/ 214447 w 544056"/>
                <a:gd name="connsiteY10" fmla="*/ 978195 h 1028831"/>
                <a:gd name="connsiteX11" fmla="*/ 256977 w 544056"/>
                <a:gd name="connsiteY11" fmla="*/ 988828 h 1028831"/>
                <a:gd name="connsiteX12" fmla="*/ 512159 w 544056"/>
                <a:gd name="connsiteY12" fmla="*/ 999460 h 1028831"/>
                <a:gd name="connsiteX13" fmla="*/ 544056 w 544056"/>
                <a:gd name="connsiteY13" fmla="*/ 967563 h 1028831"/>
                <a:gd name="connsiteX14" fmla="*/ 533424 w 544056"/>
                <a:gd name="connsiteY14" fmla="*/ 861237 h 1028831"/>
                <a:gd name="connsiteX15" fmla="*/ 522791 w 544056"/>
                <a:gd name="connsiteY15" fmla="*/ 829339 h 1028831"/>
                <a:gd name="connsiteX16" fmla="*/ 490894 w 544056"/>
                <a:gd name="connsiteY16" fmla="*/ 808074 h 1028831"/>
                <a:gd name="connsiteX17" fmla="*/ 437731 w 544056"/>
                <a:gd name="connsiteY17" fmla="*/ 776177 h 1028831"/>
                <a:gd name="connsiteX18" fmla="*/ 416466 w 544056"/>
                <a:gd name="connsiteY18" fmla="*/ 733646 h 1028831"/>
                <a:gd name="connsiteX19" fmla="*/ 395201 w 544056"/>
                <a:gd name="connsiteY19" fmla="*/ 669851 h 1028831"/>
                <a:gd name="connsiteX20" fmla="*/ 384568 w 544056"/>
                <a:gd name="connsiteY20" fmla="*/ 637953 h 1028831"/>
                <a:gd name="connsiteX21" fmla="*/ 373935 w 544056"/>
                <a:gd name="connsiteY21" fmla="*/ 606056 h 1028831"/>
                <a:gd name="connsiteX22" fmla="*/ 225080 w 544056"/>
                <a:gd name="connsiteY22" fmla="*/ 10632 h 1028831"/>
                <a:gd name="connsiteX23" fmla="*/ 193182 w 544056"/>
                <a:gd name="connsiteY23" fmla="*/ 0 h 1028831"/>
                <a:gd name="connsiteX0" fmla="*/ 193182 w 544056"/>
                <a:gd name="connsiteY0" fmla="*/ 0 h 1028831"/>
                <a:gd name="connsiteX1" fmla="*/ 193182 w 544056"/>
                <a:gd name="connsiteY1" fmla="*/ 0 h 1028831"/>
                <a:gd name="connsiteX2" fmla="*/ 86856 w 544056"/>
                <a:gd name="connsiteY2" fmla="*/ 212651 h 1028831"/>
                <a:gd name="connsiteX3" fmla="*/ 76224 w 544056"/>
                <a:gd name="connsiteY3" fmla="*/ 255181 h 1028831"/>
                <a:gd name="connsiteX4" fmla="*/ 54959 w 544056"/>
                <a:gd name="connsiteY4" fmla="*/ 287079 h 1028831"/>
                <a:gd name="connsiteX5" fmla="*/ 23061 w 544056"/>
                <a:gd name="connsiteY5" fmla="*/ 372139 h 1028831"/>
                <a:gd name="connsiteX6" fmla="*/ 12428 w 544056"/>
                <a:gd name="connsiteY6" fmla="*/ 712381 h 1028831"/>
                <a:gd name="connsiteX7" fmla="*/ 54959 w 544056"/>
                <a:gd name="connsiteY7" fmla="*/ 818707 h 1028831"/>
                <a:gd name="connsiteX8" fmla="*/ 108122 w 544056"/>
                <a:gd name="connsiteY8" fmla="*/ 871870 h 1028831"/>
                <a:gd name="connsiteX9" fmla="*/ 171917 w 544056"/>
                <a:gd name="connsiteY9" fmla="*/ 946298 h 1028831"/>
                <a:gd name="connsiteX10" fmla="*/ 214447 w 544056"/>
                <a:gd name="connsiteY10" fmla="*/ 978195 h 1028831"/>
                <a:gd name="connsiteX11" fmla="*/ 256977 w 544056"/>
                <a:gd name="connsiteY11" fmla="*/ 988828 h 1028831"/>
                <a:gd name="connsiteX12" fmla="*/ 512159 w 544056"/>
                <a:gd name="connsiteY12" fmla="*/ 999460 h 1028831"/>
                <a:gd name="connsiteX13" fmla="*/ 544056 w 544056"/>
                <a:gd name="connsiteY13" fmla="*/ 967563 h 1028831"/>
                <a:gd name="connsiteX14" fmla="*/ 533424 w 544056"/>
                <a:gd name="connsiteY14" fmla="*/ 861237 h 1028831"/>
                <a:gd name="connsiteX15" fmla="*/ 522791 w 544056"/>
                <a:gd name="connsiteY15" fmla="*/ 829339 h 1028831"/>
                <a:gd name="connsiteX16" fmla="*/ 490894 w 544056"/>
                <a:gd name="connsiteY16" fmla="*/ 808074 h 1028831"/>
                <a:gd name="connsiteX17" fmla="*/ 437731 w 544056"/>
                <a:gd name="connsiteY17" fmla="*/ 776177 h 1028831"/>
                <a:gd name="connsiteX18" fmla="*/ 416466 w 544056"/>
                <a:gd name="connsiteY18" fmla="*/ 733646 h 1028831"/>
                <a:gd name="connsiteX19" fmla="*/ 395201 w 544056"/>
                <a:gd name="connsiteY19" fmla="*/ 669851 h 1028831"/>
                <a:gd name="connsiteX20" fmla="*/ 384568 w 544056"/>
                <a:gd name="connsiteY20" fmla="*/ 637953 h 1028831"/>
                <a:gd name="connsiteX21" fmla="*/ 225080 w 544056"/>
                <a:gd name="connsiteY21" fmla="*/ 10632 h 1028831"/>
                <a:gd name="connsiteX22" fmla="*/ 193182 w 544056"/>
                <a:gd name="connsiteY22" fmla="*/ 0 h 1028831"/>
                <a:gd name="connsiteX0" fmla="*/ 193182 w 544056"/>
                <a:gd name="connsiteY0" fmla="*/ 0 h 1028831"/>
                <a:gd name="connsiteX1" fmla="*/ 193182 w 544056"/>
                <a:gd name="connsiteY1" fmla="*/ 0 h 1028831"/>
                <a:gd name="connsiteX2" fmla="*/ 86856 w 544056"/>
                <a:gd name="connsiteY2" fmla="*/ 212651 h 1028831"/>
                <a:gd name="connsiteX3" fmla="*/ 76224 w 544056"/>
                <a:gd name="connsiteY3" fmla="*/ 255181 h 1028831"/>
                <a:gd name="connsiteX4" fmla="*/ 54959 w 544056"/>
                <a:gd name="connsiteY4" fmla="*/ 287079 h 1028831"/>
                <a:gd name="connsiteX5" fmla="*/ 23061 w 544056"/>
                <a:gd name="connsiteY5" fmla="*/ 372139 h 1028831"/>
                <a:gd name="connsiteX6" fmla="*/ 12428 w 544056"/>
                <a:gd name="connsiteY6" fmla="*/ 712381 h 1028831"/>
                <a:gd name="connsiteX7" fmla="*/ 54959 w 544056"/>
                <a:gd name="connsiteY7" fmla="*/ 818707 h 1028831"/>
                <a:gd name="connsiteX8" fmla="*/ 108122 w 544056"/>
                <a:gd name="connsiteY8" fmla="*/ 871870 h 1028831"/>
                <a:gd name="connsiteX9" fmla="*/ 171917 w 544056"/>
                <a:gd name="connsiteY9" fmla="*/ 946298 h 1028831"/>
                <a:gd name="connsiteX10" fmla="*/ 214447 w 544056"/>
                <a:gd name="connsiteY10" fmla="*/ 978195 h 1028831"/>
                <a:gd name="connsiteX11" fmla="*/ 256977 w 544056"/>
                <a:gd name="connsiteY11" fmla="*/ 988828 h 1028831"/>
                <a:gd name="connsiteX12" fmla="*/ 512159 w 544056"/>
                <a:gd name="connsiteY12" fmla="*/ 999460 h 1028831"/>
                <a:gd name="connsiteX13" fmla="*/ 544056 w 544056"/>
                <a:gd name="connsiteY13" fmla="*/ 967563 h 1028831"/>
                <a:gd name="connsiteX14" fmla="*/ 533424 w 544056"/>
                <a:gd name="connsiteY14" fmla="*/ 861237 h 1028831"/>
                <a:gd name="connsiteX15" fmla="*/ 522791 w 544056"/>
                <a:gd name="connsiteY15" fmla="*/ 829339 h 1028831"/>
                <a:gd name="connsiteX16" fmla="*/ 490894 w 544056"/>
                <a:gd name="connsiteY16" fmla="*/ 808074 h 1028831"/>
                <a:gd name="connsiteX17" fmla="*/ 437731 w 544056"/>
                <a:gd name="connsiteY17" fmla="*/ 776177 h 1028831"/>
                <a:gd name="connsiteX18" fmla="*/ 416466 w 544056"/>
                <a:gd name="connsiteY18" fmla="*/ 733646 h 1028831"/>
                <a:gd name="connsiteX19" fmla="*/ 395201 w 544056"/>
                <a:gd name="connsiteY19" fmla="*/ 669851 h 1028831"/>
                <a:gd name="connsiteX20" fmla="*/ 225080 w 544056"/>
                <a:gd name="connsiteY20" fmla="*/ 10632 h 1028831"/>
                <a:gd name="connsiteX21" fmla="*/ 193182 w 544056"/>
                <a:gd name="connsiteY21" fmla="*/ 0 h 1028831"/>
                <a:gd name="connsiteX0" fmla="*/ 193182 w 544056"/>
                <a:gd name="connsiteY0" fmla="*/ 0 h 1028831"/>
                <a:gd name="connsiteX1" fmla="*/ 193182 w 544056"/>
                <a:gd name="connsiteY1" fmla="*/ 0 h 1028831"/>
                <a:gd name="connsiteX2" fmla="*/ 86856 w 544056"/>
                <a:gd name="connsiteY2" fmla="*/ 212651 h 1028831"/>
                <a:gd name="connsiteX3" fmla="*/ 76224 w 544056"/>
                <a:gd name="connsiteY3" fmla="*/ 255181 h 1028831"/>
                <a:gd name="connsiteX4" fmla="*/ 54959 w 544056"/>
                <a:gd name="connsiteY4" fmla="*/ 287079 h 1028831"/>
                <a:gd name="connsiteX5" fmla="*/ 23061 w 544056"/>
                <a:gd name="connsiteY5" fmla="*/ 372139 h 1028831"/>
                <a:gd name="connsiteX6" fmla="*/ 12428 w 544056"/>
                <a:gd name="connsiteY6" fmla="*/ 712381 h 1028831"/>
                <a:gd name="connsiteX7" fmla="*/ 54959 w 544056"/>
                <a:gd name="connsiteY7" fmla="*/ 818707 h 1028831"/>
                <a:gd name="connsiteX8" fmla="*/ 108122 w 544056"/>
                <a:gd name="connsiteY8" fmla="*/ 871870 h 1028831"/>
                <a:gd name="connsiteX9" fmla="*/ 171917 w 544056"/>
                <a:gd name="connsiteY9" fmla="*/ 946298 h 1028831"/>
                <a:gd name="connsiteX10" fmla="*/ 214447 w 544056"/>
                <a:gd name="connsiteY10" fmla="*/ 978195 h 1028831"/>
                <a:gd name="connsiteX11" fmla="*/ 256977 w 544056"/>
                <a:gd name="connsiteY11" fmla="*/ 988828 h 1028831"/>
                <a:gd name="connsiteX12" fmla="*/ 512159 w 544056"/>
                <a:gd name="connsiteY12" fmla="*/ 999460 h 1028831"/>
                <a:gd name="connsiteX13" fmla="*/ 544056 w 544056"/>
                <a:gd name="connsiteY13" fmla="*/ 967563 h 1028831"/>
                <a:gd name="connsiteX14" fmla="*/ 533424 w 544056"/>
                <a:gd name="connsiteY14" fmla="*/ 861237 h 1028831"/>
                <a:gd name="connsiteX15" fmla="*/ 522791 w 544056"/>
                <a:gd name="connsiteY15" fmla="*/ 829339 h 1028831"/>
                <a:gd name="connsiteX16" fmla="*/ 490894 w 544056"/>
                <a:gd name="connsiteY16" fmla="*/ 808074 h 1028831"/>
                <a:gd name="connsiteX17" fmla="*/ 437731 w 544056"/>
                <a:gd name="connsiteY17" fmla="*/ 776177 h 1028831"/>
                <a:gd name="connsiteX18" fmla="*/ 416466 w 544056"/>
                <a:gd name="connsiteY18" fmla="*/ 733646 h 1028831"/>
                <a:gd name="connsiteX19" fmla="*/ 225080 w 544056"/>
                <a:gd name="connsiteY19" fmla="*/ 10632 h 1028831"/>
                <a:gd name="connsiteX20" fmla="*/ 193182 w 544056"/>
                <a:gd name="connsiteY20" fmla="*/ 0 h 1028831"/>
                <a:gd name="connsiteX0" fmla="*/ 193182 w 544056"/>
                <a:gd name="connsiteY0" fmla="*/ 0 h 1028831"/>
                <a:gd name="connsiteX1" fmla="*/ 193182 w 544056"/>
                <a:gd name="connsiteY1" fmla="*/ 0 h 1028831"/>
                <a:gd name="connsiteX2" fmla="*/ 86856 w 544056"/>
                <a:gd name="connsiteY2" fmla="*/ 212651 h 1028831"/>
                <a:gd name="connsiteX3" fmla="*/ 76224 w 544056"/>
                <a:gd name="connsiteY3" fmla="*/ 255181 h 1028831"/>
                <a:gd name="connsiteX4" fmla="*/ 54959 w 544056"/>
                <a:gd name="connsiteY4" fmla="*/ 287079 h 1028831"/>
                <a:gd name="connsiteX5" fmla="*/ 23061 w 544056"/>
                <a:gd name="connsiteY5" fmla="*/ 372139 h 1028831"/>
                <a:gd name="connsiteX6" fmla="*/ 12428 w 544056"/>
                <a:gd name="connsiteY6" fmla="*/ 712381 h 1028831"/>
                <a:gd name="connsiteX7" fmla="*/ 54959 w 544056"/>
                <a:gd name="connsiteY7" fmla="*/ 818707 h 1028831"/>
                <a:gd name="connsiteX8" fmla="*/ 108122 w 544056"/>
                <a:gd name="connsiteY8" fmla="*/ 871870 h 1028831"/>
                <a:gd name="connsiteX9" fmla="*/ 171917 w 544056"/>
                <a:gd name="connsiteY9" fmla="*/ 946298 h 1028831"/>
                <a:gd name="connsiteX10" fmla="*/ 214447 w 544056"/>
                <a:gd name="connsiteY10" fmla="*/ 978195 h 1028831"/>
                <a:gd name="connsiteX11" fmla="*/ 256977 w 544056"/>
                <a:gd name="connsiteY11" fmla="*/ 988828 h 1028831"/>
                <a:gd name="connsiteX12" fmla="*/ 512159 w 544056"/>
                <a:gd name="connsiteY12" fmla="*/ 999460 h 1028831"/>
                <a:gd name="connsiteX13" fmla="*/ 544056 w 544056"/>
                <a:gd name="connsiteY13" fmla="*/ 967563 h 1028831"/>
                <a:gd name="connsiteX14" fmla="*/ 533424 w 544056"/>
                <a:gd name="connsiteY14" fmla="*/ 861237 h 1028831"/>
                <a:gd name="connsiteX15" fmla="*/ 522791 w 544056"/>
                <a:gd name="connsiteY15" fmla="*/ 829339 h 1028831"/>
                <a:gd name="connsiteX16" fmla="*/ 490894 w 544056"/>
                <a:gd name="connsiteY16" fmla="*/ 808074 h 1028831"/>
                <a:gd name="connsiteX17" fmla="*/ 437731 w 544056"/>
                <a:gd name="connsiteY17" fmla="*/ 776177 h 1028831"/>
                <a:gd name="connsiteX18" fmla="*/ 225080 w 544056"/>
                <a:gd name="connsiteY18" fmla="*/ 10632 h 1028831"/>
                <a:gd name="connsiteX19" fmla="*/ 193182 w 544056"/>
                <a:gd name="connsiteY19" fmla="*/ 0 h 1028831"/>
                <a:gd name="connsiteX0" fmla="*/ 193182 w 544056"/>
                <a:gd name="connsiteY0" fmla="*/ 0 h 1028831"/>
                <a:gd name="connsiteX1" fmla="*/ 193182 w 544056"/>
                <a:gd name="connsiteY1" fmla="*/ 0 h 1028831"/>
                <a:gd name="connsiteX2" fmla="*/ 86856 w 544056"/>
                <a:gd name="connsiteY2" fmla="*/ 212651 h 1028831"/>
                <a:gd name="connsiteX3" fmla="*/ 76224 w 544056"/>
                <a:gd name="connsiteY3" fmla="*/ 255181 h 1028831"/>
                <a:gd name="connsiteX4" fmla="*/ 54959 w 544056"/>
                <a:gd name="connsiteY4" fmla="*/ 287079 h 1028831"/>
                <a:gd name="connsiteX5" fmla="*/ 23061 w 544056"/>
                <a:gd name="connsiteY5" fmla="*/ 372139 h 1028831"/>
                <a:gd name="connsiteX6" fmla="*/ 12428 w 544056"/>
                <a:gd name="connsiteY6" fmla="*/ 712381 h 1028831"/>
                <a:gd name="connsiteX7" fmla="*/ 54959 w 544056"/>
                <a:gd name="connsiteY7" fmla="*/ 818707 h 1028831"/>
                <a:gd name="connsiteX8" fmla="*/ 108122 w 544056"/>
                <a:gd name="connsiteY8" fmla="*/ 871870 h 1028831"/>
                <a:gd name="connsiteX9" fmla="*/ 171917 w 544056"/>
                <a:gd name="connsiteY9" fmla="*/ 946298 h 1028831"/>
                <a:gd name="connsiteX10" fmla="*/ 214447 w 544056"/>
                <a:gd name="connsiteY10" fmla="*/ 978195 h 1028831"/>
                <a:gd name="connsiteX11" fmla="*/ 256977 w 544056"/>
                <a:gd name="connsiteY11" fmla="*/ 988828 h 1028831"/>
                <a:gd name="connsiteX12" fmla="*/ 512159 w 544056"/>
                <a:gd name="connsiteY12" fmla="*/ 999460 h 1028831"/>
                <a:gd name="connsiteX13" fmla="*/ 544056 w 544056"/>
                <a:gd name="connsiteY13" fmla="*/ 967563 h 1028831"/>
                <a:gd name="connsiteX14" fmla="*/ 533424 w 544056"/>
                <a:gd name="connsiteY14" fmla="*/ 861237 h 1028831"/>
                <a:gd name="connsiteX15" fmla="*/ 522791 w 544056"/>
                <a:gd name="connsiteY15" fmla="*/ 829339 h 1028831"/>
                <a:gd name="connsiteX16" fmla="*/ 490894 w 544056"/>
                <a:gd name="connsiteY16" fmla="*/ 808074 h 1028831"/>
                <a:gd name="connsiteX17" fmla="*/ 225080 w 544056"/>
                <a:gd name="connsiteY17" fmla="*/ 10632 h 1028831"/>
                <a:gd name="connsiteX18" fmla="*/ 193182 w 544056"/>
                <a:gd name="connsiteY18" fmla="*/ 0 h 1028831"/>
                <a:gd name="connsiteX0" fmla="*/ 193182 w 548292"/>
                <a:gd name="connsiteY0" fmla="*/ 0 h 1028831"/>
                <a:gd name="connsiteX1" fmla="*/ 193182 w 548292"/>
                <a:gd name="connsiteY1" fmla="*/ 0 h 1028831"/>
                <a:gd name="connsiteX2" fmla="*/ 86856 w 548292"/>
                <a:gd name="connsiteY2" fmla="*/ 212651 h 1028831"/>
                <a:gd name="connsiteX3" fmla="*/ 76224 w 548292"/>
                <a:gd name="connsiteY3" fmla="*/ 255181 h 1028831"/>
                <a:gd name="connsiteX4" fmla="*/ 54959 w 548292"/>
                <a:gd name="connsiteY4" fmla="*/ 287079 h 1028831"/>
                <a:gd name="connsiteX5" fmla="*/ 23061 w 548292"/>
                <a:gd name="connsiteY5" fmla="*/ 372139 h 1028831"/>
                <a:gd name="connsiteX6" fmla="*/ 12428 w 548292"/>
                <a:gd name="connsiteY6" fmla="*/ 712381 h 1028831"/>
                <a:gd name="connsiteX7" fmla="*/ 54959 w 548292"/>
                <a:gd name="connsiteY7" fmla="*/ 818707 h 1028831"/>
                <a:gd name="connsiteX8" fmla="*/ 108122 w 548292"/>
                <a:gd name="connsiteY8" fmla="*/ 871870 h 1028831"/>
                <a:gd name="connsiteX9" fmla="*/ 171917 w 548292"/>
                <a:gd name="connsiteY9" fmla="*/ 946298 h 1028831"/>
                <a:gd name="connsiteX10" fmla="*/ 214447 w 548292"/>
                <a:gd name="connsiteY10" fmla="*/ 978195 h 1028831"/>
                <a:gd name="connsiteX11" fmla="*/ 256977 w 548292"/>
                <a:gd name="connsiteY11" fmla="*/ 988828 h 1028831"/>
                <a:gd name="connsiteX12" fmla="*/ 512159 w 548292"/>
                <a:gd name="connsiteY12" fmla="*/ 999460 h 1028831"/>
                <a:gd name="connsiteX13" fmla="*/ 544056 w 548292"/>
                <a:gd name="connsiteY13" fmla="*/ 967563 h 1028831"/>
                <a:gd name="connsiteX14" fmla="*/ 533424 w 548292"/>
                <a:gd name="connsiteY14" fmla="*/ 861237 h 1028831"/>
                <a:gd name="connsiteX15" fmla="*/ 522791 w 548292"/>
                <a:gd name="connsiteY15" fmla="*/ 829339 h 1028831"/>
                <a:gd name="connsiteX16" fmla="*/ 225080 w 548292"/>
                <a:gd name="connsiteY16" fmla="*/ 10632 h 1028831"/>
                <a:gd name="connsiteX17" fmla="*/ 193182 w 548292"/>
                <a:gd name="connsiteY17" fmla="*/ 0 h 1028831"/>
                <a:gd name="connsiteX0" fmla="*/ 193182 w 559218"/>
                <a:gd name="connsiteY0" fmla="*/ 0 h 1028831"/>
                <a:gd name="connsiteX1" fmla="*/ 193182 w 559218"/>
                <a:gd name="connsiteY1" fmla="*/ 0 h 1028831"/>
                <a:gd name="connsiteX2" fmla="*/ 86856 w 559218"/>
                <a:gd name="connsiteY2" fmla="*/ 212651 h 1028831"/>
                <a:gd name="connsiteX3" fmla="*/ 76224 w 559218"/>
                <a:gd name="connsiteY3" fmla="*/ 255181 h 1028831"/>
                <a:gd name="connsiteX4" fmla="*/ 54959 w 559218"/>
                <a:gd name="connsiteY4" fmla="*/ 287079 h 1028831"/>
                <a:gd name="connsiteX5" fmla="*/ 23061 w 559218"/>
                <a:gd name="connsiteY5" fmla="*/ 372139 h 1028831"/>
                <a:gd name="connsiteX6" fmla="*/ 12428 w 559218"/>
                <a:gd name="connsiteY6" fmla="*/ 712381 h 1028831"/>
                <a:gd name="connsiteX7" fmla="*/ 54959 w 559218"/>
                <a:gd name="connsiteY7" fmla="*/ 818707 h 1028831"/>
                <a:gd name="connsiteX8" fmla="*/ 108122 w 559218"/>
                <a:gd name="connsiteY8" fmla="*/ 871870 h 1028831"/>
                <a:gd name="connsiteX9" fmla="*/ 171917 w 559218"/>
                <a:gd name="connsiteY9" fmla="*/ 946298 h 1028831"/>
                <a:gd name="connsiteX10" fmla="*/ 214447 w 559218"/>
                <a:gd name="connsiteY10" fmla="*/ 978195 h 1028831"/>
                <a:gd name="connsiteX11" fmla="*/ 256977 w 559218"/>
                <a:gd name="connsiteY11" fmla="*/ 988828 h 1028831"/>
                <a:gd name="connsiteX12" fmla="*/ 512159 w 559218"/>
                <a:gd name="connsiteY12" fmla="*/ 999460 h 1028831"/>
                <a:gd name="connsiteX13" fmla="*/ 544056 w 559218"/>
                <a:gd name="connsiteY13" fmla="*/ 967563 h 1028831"/>
                <a:gd name="connsiteX14" fmla="*/ 533424 w 559218"/>
                <a:gd name="connsiteY14" fmla="*/ 861237 h 1028831"/>
                <a:gd name="connsiteX15" fmla="*/ 225080 w 559218"/>
                <a:gd name="connsiteY15" fmla="*/ 10632 h 1028831"/>
                <a:gd name="connsiteX16" fmla="*/ 193182 w 559218"/>
                <a:gd name="connsiteY16" fmla="*/ 0 h 1028831"/>
                <a:gd name="connsiteX0" fmla="*/ 193182 w 544056"/>
                <a:gd name="connsiteY0" fmla="*/ 0 h 1028831"/>
                <a:gd name="connsiteX1" fmla="*/ 193182 w 544056"/>
                <a:gd name="connsiteY1" fmla="*/ 0 h 1028831"/>
                <a:gd name="connsiteX2" fmla="*/ 86856 w 544056"/>
                <a:gd name="connsiteY2" fmla="*/ 212651 h 1028831"/>
                <a:gd name="connsiteX3" fmla="*/ 76224 w 544056"/>
                <a:gd name="connsiteY3" fmla="*/ 255181 h 1028831"/>
                <a:gd name="connsiteX4" fmla="*/ 54959 w 544056"/>
                <a:gd name="connsiteY4" fmla="*/ 287079 h 1028831"/>
                <a:gd name="connsiteX5" fmla="*/ 23061 w 544056"/>
                <a:gd name="connsiteY5" fmla="*/ 372139 h 1028831"/>
                <a:gd name="connsiteX6" fmla="*/ 12428 w 544056"/>
                <a:gd name="connsiteY6" fmla="*/ 712381 h 1028831"/>
                <a:gd name="connsiteX7" fmla="*/ 54959 w 544056"/>
                <a:gd name="connsiteY7" fmla="*/ 818707 h 1028831"/>
                <a:gd name="connsiteX8" fmla="*/ 108122 w 544056"/>
                <a:gd name="connsiteY8" fmla="*/ 871870 h 1028831"/>
                <a:gd name="connsiteX9" fmla="*/ 171917 w 544056"/>
                <a:gd name="connsiteY9" fmla="*/ 946298 h 1028831"/>
                <a:gd name="connsiteX10" fmla="*/ 214447 w 544056"/>
                <a:gd name="connsiteY10" fmla="*/ 978195 h 1028831"/>
                <a:gd name="connsiteX11" fmla="*/ 256977 w 544056"/>
                <a:gd name="connsiteY11" fmla="*/ 988828 h 1028831"/>
                <a:gd name="connsiteX12" fmla="*/ 512159 w 544056"/>
                <a:gd name="connsiteY12" fmla="*/ 999460 h 1028831"/>
                <a:gd name="connsiteX13" fmla="*/ 544056 w 544056"/>
                <a:gd name="connsiteY13" fmla="*/ 967563 h 1028831"/>
                <a:gd name="connsiteX14" fmla="*/ 225080 w 544056"/>
                <a:gd name="connsiteY14" fmla="*/ 10632 h 1028831"/>
                <a:gd name="connsiteX15" fmla="*/ 193182 w 544056"/>
                <a:gd name="connsiteY15" fmla="*/ 0 h 1028831"/>
                <a:gd name="connsiteX0" fmla="*/ 170121 w 520995"/>
                <a:gd name="connsiteY0" fmla="*/ 0 h 1028831"/>
                <a:gd name="connsiteX1" fmla="*/ 170121 w 520995"/>
                <a:gd name="connsiteY1" fmla="*/ 0 h 1028831"/>
                <a:gd name="connsiteX2" fmla="*/ 63795 w 520995"/>
                <a:gd name="connsiteY2" fmla="*/ 212651 h 1028831"/>
                <a:gd name="connsiteX3" fmla="*/ 53163 w 520995"/>
                <a:gd name="connsiteY3" fmla="*/ 255181 h 1028831"/>
                <a:gd name="connsiteX4" fmla="*/ 31898 w 520995"/>
                <a:gd name="connsiteY4" fmla="*/ 287079 h 1028831"/>
                <a:gd name="connsiteX5" fmla="*/ 0 w 520995"/>
                <a:gd name="connsiteY5" fmla="*/ 372139 h 1028831"/>
                <a:gd name="connsiteX6" fmla="*/ 31898 w 520995"/>
                <a:gd name="connsiteY6" fmla="*/ 818707 h 1028831"/>
                <a:gd name="connsiteX7" fmla="*/ 85061 w 520995"/>
                <a:gd name="connsiteY7" fmla="*/ 871870 h 1028831"/>
                <a:gd name="connsiteX8" fmla="*/ 148856 w 520995"/>
                <a:gd name="connsiteY8" fmla="*/ 946298 h 1028831"/>
                <a:gd name="connsiteX9" fmla="*/ 191386 w 520995"/>
                <a:gd name="connsiteY9" fmla="*/ 978195 h 1028831"/>
                <a:gd name="connsiteX10" fmla="*/ 233916 w 520995"/>
                <a:gd name="connsiteY10" fmla="*/ 988828 h 1028831"/>
                <a:gd name="connsiteX11" fmla="*/ 489098 w 520995"/>
                <a:gd name="connsiteY11" fmla="*/ 999460 h 1028831"/>
                <a:gd name="connsiteX12" fmla="*/ 520995 w 520995"/>
                <a:gd name="connsiteY12" fmla="*/ 967563 h 1028831"/>
                <a:gd name="connsiteX13" fmla="*/ 202019 w 520995"/>
                <a:gd name="connsiteY13" fmla="*/ 10632 h 1028831"/>
                <a:gd name="connsiteX14" fmla="*/ 170121 w 520995"/>
                <a:gd name="connsiteY14" fmla="*/ 0 h 1028831"/>
                <a:gd name="connsiteX0" fmla="*/ 143072 w 493946"/>
                <a:gd name="connsiteY0" fmla="*/ 0 h 1028831"/>
                <a:gd name="connsiteX1" fmla="*/ 143072 w 493946"/>
                <a:gd name="connsiteY1" fmla="*/ 0 h 1028831"/>
                <a:gd name="connsiteX2" fmla="*/ 36746 w 493946"/>
                <a:gd name="connsiteY2" fmla="*/ 212651 h 1028831"/>
                <a:gd name="connsiteX3" fmla="*/ 26114 w 493946"/>
                <a:gd name="connsiteY3" fmla="*/ 255181 h 1028831"/>
                <a:gd name="connsiteX4" fmla="*/ 4849 w 493946"/>
                <a:gd name="connsiteY4" fmla="*/ 287079 h 1028831"/>
                <a:gd name="connsiteX5" fmla="*/ 4849 w 493946"/>
                <a:gd name="connsiteY5" fmla="*/ 818707 h 1028831"/>
                <a:gd name="connsiteX6" fmla="*/ 58012 w 493946"/>
                <a:gd name="connsiteY6" fmla="*/ 871870 h 1028831"/>
                <a:gd name="connsiteX7" fmla="*/ 121807 w 493946"/>
                <a:gd name="connsiteY7" fmla="*/ 946298 h 1028831"/>
                <a:gd name="connsiteX8" fmla="*/ 164337 w 493946"/>
                <a:gd name="connsiteY8" fmla="*/ 978195 h 1028831"/>
                <a:gd name="connsiteX9" fmla="*/ 206867 w 493946"/>
                <a:gd name="connsiteY9" fmla="*/ 988828 h 1028831"/>
                <a:gd name="connsiteX10" fmla="*/ 462049 w 493946"/>
                <a:gd name="connsiteY10" fmla="*/ 999460 h 1028831"/>
                <a:gd name="connsiteX11" fmla="*/ 493946 w 493946"/>
                <a:gd name="connsiteY11" fmla="*/ 967563 h 1028831"/>
                <a:gd name="connsiteX12" fmla="*/ 174970 w 493946"/>
                <a:gd name="connsiteY12" fmla="*/ 10632 h 1028831"/>
                <a:gd name="connsiteX13" fmla="*/ 143072 w 493946"/>
                <a:gd name="connsiteY13" fmla="*/ 0 h 1028831"/>
                <a:gd name="connsiteX0" fmla="*/ 139070 w 489944"/>
                <a:gd name="connsiteY0" fmla="*/ 0 h 1028831"/>
                <a:gd name="connsiteX1" fmla="*/ 139070 w 489944"/>
                <a:gd name="connsiteY1" fmla="*/ 0 h 1028831"/>
                <a:gd name="connsiteX2" fmla="*/ 32744 w 489944"/>
                <a:gd name="connsiteY2" fmla="*/ 212651 h 1028831"/>
                <a:gd name="connsiteX3" fmla="*/ 22112 w 489944"/>
                <a:gd name="connsiteY3" fmla="*/ 255181 h 1028831"/>
                <a:gd name="connsiteX4" fmla="*/ 847 w 489944"/>
                <a:gd name="connsiteY4" fmla="*/ 818707 h 1028831"/>
                <a:gd name="connsiteX5" fmla="*/ 54010 w 489944"/>
                <a:gd name="connsiteY5" fmla="*/ 871870 h 1028831"/>
                <a:gd name="connsiteX6" fmla="*/ 117805 w 489944"/>
                <a:gd name="connsiteY6" fmla="*/ 946298 h 1028831"/>
                <a:gd name="connsiteX7" fmla="*/ 160335 w 489944"/>
                <a:gd name="connsiteY7" fmla="*/ 978195 h 1028831"/>
                <a:gd name="connsiteX8" fmla="*/ 202865 w 489944"/>
                <a:gd name="connsiteY8" fmla="*/ 988828 h 1028831"/>
                <a:gd name="connsiteX9" fmla="*/ 458047 w 489944"/>
                <a:gd name="connsiteY9" fmla="*/ 999460 h 1028831"/>
                <a:gd name="connsiteX10" fmla="*/ 489944 w 489944"/>
                <a:gd name="connsiteY10" fmla="*/ 967563 h 1028831"/>
                <a:gd name="connsiteX11" fmla="*/ 170968 w 489944"/>
                <a:gd name="connsiteY11" fmla="*/ 10632 h 1028831"/>
                <a:gd name="connsiteX12" fmla="*/ 139070 w 489944"/>
                <a:gd name="connsiteY12" fmla="*/ 0 h 1028831"/>
                <a:gd name="connsiteX0" fmla="*/ 138822 w 489696"/>
                <a:gd name="connsiteY0" fmla="*/ 0 h 1028831"/>
                <a:gd name="connsiteX1" fmla="*/ 138822 w 489696"/>
                <a:gd name="connsiteY1" fmla="*/ 0 h 1028831"/>
                <a:gd name="connsiteX2" fmla="*/ 32496 w 489696"/>
                <a:gd name="connsiteY2" fmla="*/ 212651 h 1028831"/>
                <a:gd name="connsiteX3" fmla="*/ 599 w 489696"/>
                <a:gd name="connsiteY3" fmla="*/ 818707 h 1028831"/>
                <a:gd name="connsiteX4" fmla="*/ 53762 w 489696"/>
                <a:gd name="connsiteY4" fmla="*/ 871870 h 1028831"/>
                <a:gd name="connsiteX5" fmla="*/ 117557 w 489696"/>
                <a:gd name="connsiteY5" fmla="*/ 946298 h 1028831"/>
                <a:gd name="connsiteX6" fmla="*/ 160087 w 489696"/>
                <a:gd name="connsiteY6" fmla="*/ 978195 h 1028831"/>
                <a:gd name="connsiteX7" fmla="*/ 202617 w 489696"/>
                <a:gd name="connsiteY7" fmla="*/ 988828 h 1028831"/>
                <a:gd name="connsiteX8" fmla="*/ 457799 w 489696"/>
                <a:gd name="connsiteY8" fmla="*/ 999460 h 1028831"/>
                <a:gd name="connsiteX9" fmla="*/ 489696 w 489696"/>
                <a:gd name="connsiteY9" fmla="*/ 967563 h 1028831"/>
                <a:gd name="connsiteX10" fmla="*/ 170720 w 489696"/>
                <a:gd name="connsiteY10" fmla="*/ 10632 h 1028831"/>
                <a:gd name="connsiteX11" fmla="*/ 138822 w 489696"/>
                <a:gd name="connsiteY11" fmla="*/ 0 h 1028831"/>
                <a:gd name="connsiteX0" fmla="*/ 140657 w 491531"/>
                <a:gd name="connsiteY0" fmla="*/ 0 h 1028831"/>
                <a:gd name="connsiteX1" fmla="*/ 140657 w 491531"/>
                <a:gd name="connsiteY1" fmla="*/ 0 h 1028831"/>
                <a:gd name="connsiteX2" fmla="*/ 2434 w 491531"/>
                <a:gd name="connsiteY2" fmla="*/ 818707 h 1028831"/>
                <a:gd name="connsiteX3" fmla="*/ 55597 w 491531"/>
                <a:gd name="connsiteY3" fmla="*/ 871870 h 1028831"/>
                <a:gd name="connsiteX4" fmla="*/ 119392 w 491531"/>
                <a:gd name="connsiteY4" fmla="*/ 946298 h 1028831"/>
                <a:gd name="connsiteX5" fmla="*/ 161922 w 491531"/>
                <a:gd name="connsiteY5" fmla="*/ 978195 h 1028831"/>
                <a:gd name="connsiteX6" fmla="*/ 204452 w 491531"/>
                <a:gd name="connsiteY6" fmla="*/ 988828 h 1028831"/>
                <a:gd name="connsiteX7" fmla="*/ 459634 w 491531"/>
                <a:gd name="connsiteY7" fmla="*/ 999460 h 1028831"/>
                <a:gd name="connsiteX8" fmla="*/ 491531 w 491531"/>
                <a:gd name="connsiteY8" fmla="*/ 967563 h 1028831"/>
                <a:gd name="connsiteX9" fmla="*/ 172555 w 491531"/>
                <a:gd name="connsiteY9" fmla="*/ 10632 h 1028831"/>
                <a:gd name="connsiteX10" fmla="*/ 140657 w 491531"/>
                <a:gd name="connsiteY10" fmla="*/ 0 h 1028831"/>
                <a:gd name="connsiteX0" fmla="*/ 140657 w 492202"/>
                <a:gd name="connsiteY0" fmla="*/ 0 h 999611"/>
                <a:gd name="connsiteX1" fmla="*/ 140657 w 492202"/>
                <a:gd name="connsiteY1" fmla="*/ 0 h 999611"/>
                <a:gd name="connsiteX2" fmla="*/ 2434 w 492202"/>
                <a:gd name="connsiteY2" fmla="*/ 818707 h 999611"/>
                <a:gd name="connsiteX3" fmla="*/ 55597 w 492202"/>
                <a:gd name="connsiteY3" fmla="*/ 871870 h 999611"/>
                <a:gd name="connsiteX4" fmla="*/ 119392 w 492202"/>
                <a:gd name="connsiteY4" fmla="*/ 946298 h 999611"/>
                <a:gd name="connsiteX5" fmla="*/ 161922 w 492202"/>
                <a:gd name="connsiteY5" fmla="*/ 978195 h 999611"/>
                <a:gd name="connsiteX6" fmla="*/ 459634 w 492202"/>
                <a:gd name="connsiteY6" fmla="*/ 999460 h 999611"/>
                <a:gd name="connsiteX7" fmla="*/ 491531 w 492202"/>
                <a:gd name="connsiteY7" fmla="*/ 967563 h 999611"/>
                <a:gd name="connsiteX8" fmla="*/ 172555 w 492202"/>
                <a:gd name="connsiteY8" fmla="*/ 10632 h 999611"/>
                <a:gd name="connsiteX9" fmla="*/ 140657 w 492202"/>
                <a:gd name="connsiteY9" fmla="*/ 0 h 999611"/>
                <a:gd name="connsiteX0" fmla="*/ 141137 w 492682"/>
                <a:gd name="connsiteY0" fmla="*/ 0 h 999979"/>
                <a:gd name="connsiteX1" fmla="*/ 141137 w 492682"/>
                <a:gd name="connsiteY1" fmla="*/ 0 h 999979"/>
                <a:gd name="connsiteX2" fmla="*/ 2914 w 492682"/>
                <a:gd name="connsiteY2" fmla="*/ 818707 h 999979"/>
                <a:gd name="connsiteX3" fmla="*/ 56077 w 492682"/>
                <a:gd name="connsiteY3" fmla="*/ 871870 h 999979"/>
                <a:gd name="connsiteX4" fmla="*/ 162402 w 492682"/>
                <a:gd name="connsiteY4" fmla="*/ 978195 h 999979"/>
                <a:gd name="connsiteX5" fmla="*/ 460114 w 492682"/>
                <a:gd name="connsiteY5" fmla="*/ 999460 h 999979"/>
                <a:gd name="connsiteX6" fmla="*/ 492011 w 492682"/>
                <a:gd name="connsiteY6" fmla="*/ 967563 h 999979"/>
                <a:gd name="connsiteX7" fmla="*/ 173035 w 492682"/>
                <a:gd name="connsiteY7" fmla="*/ 10632 h 999979"/>
                <a:gd name="connsiteX8" fmla="*/ 141137 w 492682"/>
                <a:gd name="connsiteY8" fmla="*/ 0 h 999979"/>
                <a:gd name="connsiteX0" fmla="*/ 147746 w 506436"/>
                <a:gd name="connsiteY0" fmla="*/ 0 h 1003377"/>
                <a:gd name="connsiteX1" fmla="*/ 147746 w 506436"/>
                <a:gd name="connsiteY1" fmla="*/ 0 h 1003377"/>
                <a:gd name="connsiteX2" fmla="*/ 9523 w 506436"/>
                <a:gd name="connsiteY2" fmla="*/ 818707 h 1003377"/>
                <a:gd name="connsiteX3" fmla="*/ 62686 w 506436"/>
                <a:gd name="connsiteY3" fmla="*/ 871870 h 1003377"/>
                <a:gd name="connsiteX4" fmla="*/ 466723 w 506436"/>
                <a:gd name="connsiteY4" fmla="*/ 999460 h 1003377"/>
                <a:gd name="connsiteX5" fmla="*/ 498620 w 506436"/>
                <a:gd name="connsiteY5" fmla="*/ 967563 h 1003377"/>
                <a:gd name="connsiteX6" fmla="*/ 179644 w 506436"/>
                <a:gd name="connsiteY6" fmla="*/ 10632 h 1003377"/>
                <a:gd name="connsiteX7" fmla="*/ 147746 w 506436"/>
                <a:gd name="connsiteY7" fmla="*/ 0 h 1003377"/>
                <a:gd name="connsiteX0" fmla="*/ 149136 w 500010"/>
                <a:gd name="connsiteY0" fmla="*/ 0 h 1016660"/>
                <a:gd name="connsiteX1" fmla="*/ 149136 w 500010"/>
                <a:gd name="connsiteY1" fmla="*/ 0 h 1016660"/>
                <a:gd name="connsiteX2" fmla="*/ 10913 w 500010"/>
                <a:gd name="connsiteY2" fmla="*/ 818707 h 1016660"/>
                <a:gd name="connsiteX3" fmla="*/ 64076 w 500010"/>
                <a:gd name="connsiteY3" fmla="*/ 871870 h 1016660"/>
                <a:gd name="connsiteX4" fmla="*/ 500010 w 500010"/>
                <a:gd name="connsiteY4" fmla="*/ 967563 h 1016660"/>
                <a:gd name="connsiteX5" fmla="*/ 181034 w 500010"/>
                <a:gd name="connsiteY5" fmla="*/ 10632 h 1016660"/>
                <a:gd name="connsiteX6" fmla="*/ 149136 w 500010"/>
                <a:gd name="connsiteY6" fmla="*/ 0 h 1016660"/>
                <a:gd name="connsiteX0" fmla="*/ 150188 w 501062"/>
                <a:gd name="connsiteY0" fmla="*/ 0 h 1025281"/>
                <a:gd name="connsiteX1" fmla="*/ 150188 w 501062"/>
                <a:gd name="connsiteY1" fmla="*/ 0 h 1025281"/>
                <a:gd name="connsiteX2" fmla="*/ 11965 w 501062"/>
                <a:gd name="connsiteY2" fmla="*/ 818707 h 1025281"/>
                <a:gd name="connsiteX3" fmla="*/ 501062 w 501062"/>
                <a:gd name="connsiteY3" fmla="*/ 967563 h 1025281"/>
                <a:gd name="connsiteX4" fmla="*/ 182086 w 501062"/>
                <a:gd name="connsiteY4" fmla="*/ 10632 h 1025281"/>
                <a:gd name="connsiteX5" fmla="*/ 150188 w 501062"/>
                <a:gd name="connsiteY5" fmla="*/ 0 h 1025281"/>
                <a:gd name="connsiteX0" fmla="*/ 203310 w 554184"/>
                <a:gd name="connsiteY0" fmla="*/ 0 h 1025863"/>
                <a:gd name="connsiteX1" fmla="*/ 203310 w 554184"/>
                <a:gd name="connsiteY1" fmla="*/ 0 h 1025863"/>
                <a:gd name="connsiteX2" fmla="*/ 65087 w 554184"/>
                <a:gd name="connsiteY2" fmla="*/ 818707 h 1025863"/>
                <a:gd name="connsiteX3" fmla="*/ 554184 w 554184"/>
                <a:gd name="connsiteY3" fmla="*/ 967563 h 1025863"/>
                <a:gd name="connsiteX4" fmla="*/ 235208 w 554184"/>
                <a:gd name="connsiteY4" fmla="*/ 10632 h 1025863"/>
                <a:gd name="connsiteX5" fmla="*/ 203310 w 554184"/>
                <a:gd name="connsiteY5" fmla="*/ 0 h 1025863"/>
                <a:gd name="connsiteX0" fmla="*/ 251805 w 602679"/>
                <a:gd name="connsiteY0" fmla="*/ 0 h 1010673"/>
                <a:gd name="connsiteX1" fmla="*/ 251805 w 602679"/>
                <a:gd name="connsiteY1" fmla="*/ 0 h 1010673"/>
                <a:gd name="connsiteX2" fmla="*/ 7340 w 602679"/>
                <a:gd name="connsiteY2" fmla="*/ 574157 h 1010673"/>
                <a:gd name="connsiteX3" fmla="*/ 113582 w 602679"/>
                <a:gd name="connsiteY3" fmla="*/ 818707 h 1010673"/>
                <a:gd name="connsiteX4" fmla="*/ 602679 w 602679"/>
                <a:gd name="connsiteY4" fmla="*/ 967563 h 1010673"/>
                <a:gd name="connsiteX5" fmla="*/ 283703 w 602679"/>
                <a:gd name="connsiteY5" fmla="*/ 10632 h 1010673"/>
                <a:gd name="connsiteX6" fmla="*/ 251805 w 602679"/>
                <a:gd name="connsiteY6" fmla="*/ 0 h 1010673"/>
                <a:gd name="connsiteX0" fmla="*/ 251805 w 603879"/>
                <a:gd name="connsiteY0" fmla="*/ 0 h 1010673"/>
                <a:gd name="connsiteX1" fmla="*/ 251805 w 603879"/>
                <a:gd name="connsiteY1" fmla="*/ 0 h 1010673"/>
                <a:gd name="connsiteX2" fmla="*/ 7340 w 603879"/>
                <a:gd name="connsiteY2" fmla="*/ 574157 h 1010673"/>
                <a:gd name="connsiteX3" fmla="*/ 113582 w 603879"/>
                <a:gd name="connsiteY3" fmla="*/ 818707 h 1010673"/>
                <a:gd name="connsiteX4" fmla="*/ 602679 w 603879"/>
                <a:gd name="connsiteY4" fmla="*/ 967563 h 1010673"/>
                <a:gd name="connsiteX5" fmla="*/ 251805 w 603879"/>
                <a:gd name="connsiteY5" fmla="*/ 0 h 1010673"/>
                <a:gd name="connsiteX0" fmla="*/ 251805 w 602679"/>
                <a:gd name="connsiteY0" fmla="*/ 0 h 1010673"/>
                <a:gd name="connsiteX1" fmla="*/ 251805 w 602679"/>
                <a:gd name="connsiteY1" fmla="*/ 0 h 1010673"/>
                <a:gd name="connsiteX2" fmla="*/ 7340 w 602679"/>
                <a:gd name="connsiteY2" fmla="*/ 574157 h 1010673"/>
                <a:gd name="connsiteX3" fmla="*/ 113582 w 602679"/>
                <a:gd name="connsiteY3" fmla="*/ 818707 h 1010673"/>
                <a:gd name="connsiteX4" fmla="*/ 602679 w 602679"/>
                <a:gd name="connsiteY4" fmla="*/ 967563 h 1010673"/>
                <a:gd name="connsiteX5" fmla="*/ 251805 w 602679"/>
                <a:gd name="connsiteY5" fmla="*/ 0 h 1010673"/>
                <a:gd name="connsiteX0" fmla="*/ 150189 w 501063"/>
                <a:gd name="connsiteY0" fmla="*/ 0 h 1025281"/>
                <a:gd name="connsiteX1" fmla="*/ 150189 w 501063"/>
                <a:gd name="connsiteY1" fmla="*/ 0 h 1025281"/>
                <a:gd name="connsiteX2" fmla="*/ 11966 w 501063"/>
                <a:gd name="connsiteY2" fmla="*/ 818707 h 1025281"/>
                <a:gd name="connsiteX3" fmla="*/ 501063 w 501063"/>
                <a:gd name="connsiteY3" fmla="*/ 967563 h 1025281"/>
                <a:gd name="connsiteX4" fmla="*/ 150189 w 501063"/>
                <a:gd name="connsiteY4" fmla="*/ 0 h 1025281"/>
                <a:gd name="connsiteX0" fmla="*/ 242053 w 592927"/>
                <a:gd name="connsiteY0" fmla="*/ 0 h 1002826"/>
                <a:gd name="connsiteX1" fmla="*/ 242053 w 592927"/>
                <a:gd name="connsiteY1" fmla="*/ 0 h 1002826"/>
                <a:gd name="connsiteX2" fmla="*/ 8733 w 592927"/>
                <a:gd name="connsiteY2" fmla="*/ 657773 h 1002826"/>
                <a:gd name="connsiteX3" fmla="*/ 592927 w 592927"/>
                <a:gd name="connsiteY3" fmla="*/ 967563 h 1002826"/>
                <a:gd name="connsiteX4" fmla="*/ 242053 w 592927"/>
                <a:gd name="connsiteY4" fmla="*/ 0 h 1002826"/>
                <a:gd name="connsiteX0" fmla="*/ 242970 w 593844"/>
                <a:gd name="connsiteY0" fmla="*/ 0 h 1035069"/>
                <a:gd name="connsiteX1" fmla="*/ 242970 w 593844"/>
                <a:gd name="connsiteY1" fmla="*/ 0 h 1035069"/>
                <a:gd name="connsiteX2" fmla="*/ 9650 w 593844"/>
                <a:gd name="connsiteY2" fmla="*/ 657773 h 1035069"/>
                <a:gd name="connsiteX3" fmla="*/ 593844 w 593844"/>
                <a:gd name="connsiteY3" fmla="*/ 967563 h 1035069"/>
                <a:gd name="connsiteX4" fmla="*/ 242970 w 593844"/>
                <a:gd name="connsiteY4" fmla="*/ 0 h 1035069"/>
                <a:gd name="connsiteX0" fmla="*/ 258235 w 609109"/>
                <a:gd name="connsiteY0" fmla="*/ 0 h 1037427"/>
                <a:gd name="connsiteX1" fmla="*/ 258235 w 609109"/>
                <a:gd name="connsiteY1" fmla="*/ 0 h 1037427"/>
                <a:gd name="connsiteX2" fmla="*/ 24915 w 609109"/>
                <a:gd name="connsiteY2" fmla="*/ 657773 h 1037427"/>
                <a:gd name="connsiteX3" fmla="*/ 609109 w 609109"/>
                <a:gd name="connsiteY3" fmla="*/ 967563 h 1037427"/>
                <a:gd name="connsiteX4" fmla="*/ 258235 w 609109"/>
                <a:gd name="connsiteY4" fmla="*/ 0 h 1037427"/>
                <a:gd name="connsiteX0" fmla="*/ 236072 w 608891"/>
                <a:gd name="connsiteY0" fmla="*/ 88387 h 1074608"/>
                <a:gd name="connsiteX1" fmla="*/ 258017 w 608891"/>
                <a:gd name="connsiteY1" fmla="*/ 37181 h 1074608"/>
                <a:gd name="connsiteX2" fmla="*/ 24697 w 608891"/>
                <a:gd name="connsiteY2" fmla="*/ 694954 h 1074608"/>
                <a:gd name="connsiteX3" fmla="*/ 608891 w 608891"/>
                <a:gd name="connsiteY3" fmla="*/ 1004744 h 1074608"/>
                <a:gd name="connsiteX4" fmla="*/ 236072 w 608891"/>
                <a:gd name="connsiteY4" fmla="*/ 88387 h 1074608"/>
                <a:gd name="connsiteX0" fmla="*/ 613144 w 616682"/>
                <a:gd name="connsiteY0" fmla="*/ 972910 h 1042774"/>
                <a:gd name="connsiteX1" fmla="*/ 262270 w 616682"/>
                <a:gd name="connsiteY1" fmla="*/ 5347 h 1042774"/>
                <a:gd name="connsiteX2" fmla="*/ 28950 w 616682"/>
                <a:gd name="connsiteY2" fmla="*/ 663120 h 1042774"/>
                <a:gd name="connsiteX3" fmla="*/ 613144 w 616682"/>
                <a:gd name="connsiteY3" fmla="*/ 972910 h 1042774"/>
                <a:gd name="connsiteX0" fmla="*/ 613144 w 651227"/>
                <a:gd name="connsiteY0" fmla="*/ 972910 h 1080405"/>
                <a:gd name="connsiteX1" fmla="*/ 262270 w 651227"/>
                <a:gd name="connsiteY1" fmla="*/ 5347 h 1080405"/>
                <a:gd name="connsiteX2" fmla="*/ 28950 w 651227"/>
                <a:gd name="connsiteY2" fmla="*/ 663120 h 1080405"/>
                <a:gd name="connsiteX3" fmla="*/ 613144 w 651227"/>
                <a:gd name="connsiteY3" fmla="*/ 972910 h 1080405"/>
                <a:gd name="connsiteX0" fmla="*/ 613144 w 613183"/>
                <a:gd name="connsiteY0" fmla="*/ 972910 h 1002390"/>
                <a:gd name="connsiteX1" fmla="*/ 262270 w 613183"/>
                <a:gd name="connsiteY1" fmla="*/ 5347 h 1002390"/>
                <a:gd name="connsiteX2" fmla="*/ 28950 w 613183"/>
                <a:gd name="connsiteY2" fmla="*/ 663120 h 1002390"/>
                <a:gd name="connsiteX3" fmla="*/ 613144 w 613183"/>
                <a:gd name="connsiteY3" fmla="*/ 972910 h 1002390"/>
                <a:gd name="connsiteX0" fmla="*/ 604779 w 604818"/>
                <a:gd name="connsiteY0" fmla="*/ 983745 h 1013225"/>
                <a:gd name="connsiteX1" fmla="*/ 253905 w 604818"/>
                <a:gd name="connsiteY1" fmla="*/ 16182 h 1013225"/>
                <a:gd name="connsiteX2" fmla="*/ 20585 w 604818"/>
                <a:gd name="connsiteY2" fmla="*/ 673955 h 1013225"/>
                <a:gd name="connsiteX3" fmla="*/ 604779 w 604818"/>
                <a:gd name="connsiteY3" fmla="*/ 983745 h 1013225"/>
                <a:gd name="connsiteX0" fmla="*/ 605098 w 605137"/>
                <a:gd name="connsiteY0" fmla="*/ 984591 h 1014071"/>
                <a:gd name="connsiteX1" fmla="*/ 254224 w 605137"/>
                <a:gd name="connsiteY1" fmla="*/ 17028 h 1014071"/>
                <a:gd name="connsiteX2" fmla="*/ 20904 w 605137"/>
                <a:gd name="connsiteY2" fmla="*/ 674801 h 1014071"/>
                <a:gd name="connsiteX3" fmla="*/ 605098 w 605137"/>
                <a:gd name="connsiteY3" fmla="*/ 984591 h 1014071"/>
                <a:gd name="connsiteX0" fmla="*/ 605098 w 656717"/>
                <a:gd name="connsiteY0" fmla="*/ 984591 h 1046574"/>
                <a:gd name="connsiteX1" fmla="*/ 254224 w 656717"/>
                <a:gd name="connsiteY1" fmla="*/ 17028 h 1046574"/>
                <a:gd name="connsiteX2" fmla="*/ 20904 w 656717"/>
                <a:gd name="connsiteY2" fmla="*/ 674801 h 1046574"/>
                <a:gd name="connsiteX3" fmla="*/ 605098 w 656717"/>
                <a:gd name="connsiteY3" fmla="*/ 984591 h 1046574"/>
                <a:gd name="connsiteX0" fmla="*/ 605098 w 605098"/>
                <a:gd name="connsiteY0" fmla="*/ 984591 h 997823"/>
                <a:gd name="connsiteX1" fmla="*/ 254224 w 605098"/>
                <a:gd name="connsiteY1" fmla="*/ 17028 h 997823"/>
                <a:gd name="connsiteX2" fmla="*/ 20904 w 605098"/>
                <a:gd name="connsiteY2" fmla="*/ 674801 h 997823"/>
                <a:gd name="connsiteX3" fmla="*/ 605098 w 605098"/>
                <a:gd name="connsiteY3" fmla="*/ 984591 h 997823"/>
                <a:gd name="connsiteX0" fmla="*/ 606444 w 606444"/>
                <a:gd name="connsiteY0" fmla="*/ 968739 h 981971"/>
                <a:gd name="connsiteX1" fmla="*/ 255570 w 606444"/>
                <a:gd name="connsiteY1" fmla="*/ 1176 h 981971"/>
                <a:gd name="connsiteX2" fmla="*/ 22250 w 606444"/>
                <a:gd name="connsiteY2" fmla="*/ 658949 h 981971"/>
                <a:gd name="connsiteX3" fmla="*/ 606444 w 606444"/>
                <a:gd name="connsiteY3" fmla="*/ 968739 h 981971"/>
                <a:gd name="connsiteX0" fmla="*/ 411635 w 411635"/>
                <a:gd name="connsiteY0" fmla="*/ 1113747 h 1113886"/>
                <a:gd name="connsiteX1" fmla="*/ 236290 w 411635"/>
                <a:gd name="connsiteY1" fmla="*/ 6972 h 1113886"/>
                <a:gd name="connsiteX2" fmla="*/ 2970 w 411635"/>
                <a:gd name="connsiteY2" fmla="*/ 664745 h 1113886"/>
                <a:gd name="connsiteX3" fmla="*/ 411635 w 411635"/>
                <a:gd name="connsiteY3" fmla="*/ 1113747 h 1113886"/>
                <a:gd name="connsiteX0" fmla="*/ 410551 w 410551"/>
                <a:gd name="connsiteY0" fmla="*/ 1115086 h 1115226"/>
                <a:gd name="connsiteX1" fmla="*/ 235206 w 410551"/>
                <a:gd name="connsiteY1" fmla="*/ 8311 h 1115226"/>
                <a:gd name="connsiteX2" fmla="*/ 1886 w 410551"/>
                <a:gd name="connsiteY2" fmla="*/ 666084 h 1115226"/>
                <a:gd name="connsiteX3" fmla="*/ 410551 w 410551"/>
                <a:gd name="connsiteY3" fmla="*/ 1115086 h 1115226"/>
                <a:gd name="connsiteX0" fmla="*/ 419440 w 419440"/>
                <a:gd name="connsiteY0" fmla="*/ 1126905 h 1127046"/>
                <a:gd name="connsiteX1" fmla="*/ 244095 w 419440"/>
                <a:gd name="connsiteY1" fmla="*/ 20130 h 1127046"/>
                <a:gd name="connsiteX2" fmla="*/ 10775 w 419440"/>
                <a:gd name="connsiteY2" fmla="*/ 677903 h 1127046"/>
                <a:gd name="connsiteX3" fmla="*/ 419440 w 419440"/>
                <a:gd name="connsiteY3" fmla="*/ 1126905 h 1127046"/>
                <a:gd name="connsiteX0" fmla="*/ 432583 w 432583"/>
                <a:gd name="connsiteY0" fmla="*/ 1126361 h 1127435"/>
                <a:gd name="connsiteX1" fmla="*/ 257238 w 432583"/>
                <a:gd name="connsiteY1" fmla="*/ 19586 h 1127435"/>
                <a:gd name="connsiteX2" fmla="*/ 23918 w 432583"/>
                <a:gd name="connsiteY2" fmla="*/ 677359 h 1127435"/>
                <a:gd name="connsiteX3" fmla="*/ 432583 w 432583"/>
                <a:gd name="connsiteY3" fmla="*/ 1126361 h 1127435"/>
                <a:gd name="connsiteX0" fmla="*/ 432836 w 432836"/>
                <a:gd name="connsiteY0" fmla="*/ 1127572 h 1128645"/>
                <a:gd name="connsiteX1" fmla="*/ 257491 w 432836"/>
                <a:gd name="connsiteY1" fmla="*/ 20797 h 1128645"/>
                <a:gd name="connsiteX2" fmla="*/ 24171 w 432836"/>
                <a:gd name="connsiteY2" fmla="*/ 678570 h 1128645"/>
                <a:gd name="connsiteX3" fmla="*/ 432836 w 432836"/>
                <a:gd name="connsiteY3" fmla="*/ 1127572 h 1128645"/>
                <a:gd name="connsiteX0" fmla="*/ 432836 w 432836"/>
                <a:gd name="connsiteY0" fmla="*/ 1127572 h 1128645"/>
                <a:gd name="connsiteX1" fmla="*/ 257491 w 432836"/>
                <a:gd name="connsiteY1" fmla="*/ 20797 h 1128645"/>
                <a:gd name="connsiteX2" fmla="*/ 24171 w 432836"/>
                <a:gd name="connsiteY2" fmla="*/ 678570 h 1128645"/>
                <a:gd name="connsiteX3" fmla="*/ 432836 w 432836"/>
                <a:gd name="connsiteY3" fmla="*/ 1127572 h 1128645"/>
                <a:gd name="connsiteX0" fmla="*/ 435652 w 435652"/>
                <a:gd name="connsiteY0" fmla="*/ 1107909 h 1108982"/>
                <a:gd name="connsiteX1" fmla="*/ 260307 w 435652"/>
                <a:gd name="connsiteY1" fmla="*/ 1134 h 1108982"/>
                <a:gd name="connsiteX2" fmla="*/ 26987 w 435652"/>
                <a:gd name="connsiteY2" fmla="*/ 658907 h 1108982"/>
                <a:gd name="connsiteX3" fmla="*/ 435652 w 435652"/>
                <a:gd name="connsiteY3" fmla="*/ 1107909 h 1108982"/>
                <a:gd name="connsiteX0" fmla="*/ 435097 w 435097"/>
                <a:gd name="connsiteY0" fmla="*/ 1107533 h 1108606"/>
                <a:gd name="connsiteX1" fmla="*/ 259752 w 435097"/>
                <a:gd name="connsiteY1" fmla="*/ 758 h 1108606"/>
                <a:gd name="connsiteX2" fmla="*/ 26432 w 435097"/>
                <a:gd name="connsiteY2" fmla="*/ 658531 h 1108606"/>
                <a:gd name="connsiteX3" fmla="*/ 435097 w 435097"/>
                <a:gd name="connsiteY3" fmla="*/ 1107533 h 1108606"/>
                <a:gd name="connsiteX0" fmla="*/ 422513 w 422513"/>
                <a:gd name="connsiteY0" fmla="*/ 1107569 h 1108777"/>
                <a:gd name="connsiteX1" fmla="*/ 247168 w 422513"/>
                <a:gd name="connsiteY1" fmla="*/ 794 h 1108777"/>
                <a:gd name="connsiteX2" fmla="*/ 13848 w 422513"/>
                <a:gd name="connsiteY2" fmla="*/ 658567 h 1108777"/>
                <a:gd name="connsiteX3" fmla="*/ 422513 w 422513"/>
                <a:gd name="connsiteY3" fmla="*/ 1107569 h 1108777"/>
                <a:gd name="connsiteX0" fmla="*/ 413699 w 413699"/>
                <a:gd name="connsiteY0" fmla="*/ 1125105 h 1125247"/>
                <a:gd name="connsiteX1" fmla="*/ 171774 w 413699"/>
                <a:gd name="connsiteY1" fmla="*/ 172 h 1125247"/>
                <a:gd name="connsiteX2" fmla="*/ 5034 w 413699"/>
                <a:gd name="connsiteY2" fmla="*/ 676103 h 1125247"/>
                <a:gd name="connsiteX3" fmla="*/ 413699 w 413699"/>
                <a:gd name="connsiteY3" fmla="*/ 1125105 h 1125247"/>
                <a:gd name="connsiteX0" fmla="*/ 421422 w 421422"/>
                <a:gd name="connsiteY0" fmla="*/ 1125126 h 1125267"/>
                <a:gd name="connsiteX1" fmla="*/ 179497 w 421422"/>
                <a:gd name="connsiteY1" fmla="*/ 193 h 1125267"/>
                <a:gd name="connsiteX2" fmla="*/ 12757 w 421422"/>
                <a:gd name="connsiteY2" fmla="*/ 676124 h 1125267"/>
                <a:gd name="connsiteX3" fmla="*/ 421422 w 421422"/>
                <a:gd name="connsiteY3" fmla="*/ 1125126 h 1125267"/>
                <a:gd name="connsiteX0" fmla="*/ 421422 w 468036"/>
                <a:gd name="connsiteY0" fmla="*/ 1125126 h 1183416"/>
                <a:gd name="connsiteX1" fmla="*/ 179497 w 468036"/>
                <a:gd name="connsiteY1" fmla="*/ 193 h 1183416"/>
                <a:gd name="connsiteX2" fmla="*/ 12757 w 468036"/>
                <a:gd name="connsiteY2" fmla="*/ 676124 h 1183416"/>
                <a:gd name="connsiteX3" fmla="*/ 421422 w 468036"/>
                <a:gd name="connsiteY3" fmla="*/ 1125126 h 1183416"/>
                <a:gd name="connsiteX0" fmla="*/ 421422 w 421460"/>
                <a:gd name="connsiteY0" fmla="*/ 1125126 h 1125297"/>
                <a:gd name="connsiteX1" fmla="*/ 179497 w 421460"/>
                <a:gd name="connsiteY1" fmla="*/ 193 h 1125297"/>
                <a:gd name="connsiteX2" fmla="*/ 12757 w 421460"/>
                <a:gd name="connsiteY2" fmla="*/ 676124 h 1125297"/>
                <a:gd name="connsiteX3" fmla="*/ 421422 w 421460"/>
                <a:gd name="connsiteY3" fmla="*/ 1125126 h 1125297"/>
                <a:gd name="connsiteX0" fmla="*/ 421499 w 421537"/>
                <a:gd name="connsiteY0" fmla="*/ 1125170 h 1125341"/>
                <a:gd name="connsiteX1" fmla="*/ 179574 w 421537"/>
                <a:gd name="connsiteY1" fmla="*/ 237 h 1125341"/>
                <a:gd name="connsiteX2" fmla="*/ 12834 w 421537"/>
                <a:gd name="connsiteY2" fmla="*/ 676168 h 1125341"/>
                <a:gd name="connsiteX3" fmla="*/ 421499 w 421537"/>
                <a:gd name="connsiteY3" fmla="*/ 1125170 h 1125341"/>
                <a:gd name="connsiteX0" fmla="*/ 421565 w 421603"/>
                <a:gd name="connsiteY0" fmla="*/ 1125199 h 1125370"/>
                <a:gd name="connsiteX1" fmla="*/ 179640 w 421603"/>
                <a:gd name="connsiteY1" fmla="*/ 266 h 1125370"/>
                <a:gd name="connsiteX2" fmla="*/ 12900 w 421603"/>
                <a:gd name="connsiteY2" fmla="*/ 676197 h 1125370"/>
                <a:gd name="connsiteX3" fmla="*/ 421565 w 421603"/>
                <a:gd name="connsiteY3" fmla="*/ 1125199 h 1125370"/>
                <a:gd name="connsiteX0" fmla="*/ 356844 w 356886"/>
                <a:gd name="connsiteY0" fmla="*/ 1151040 h 1151204"/>
                <a:gd name="connsiteX1" fmla="*/ 171178 w 356886"/>
                <a:gd name="connsiteY1" fmla="*/ 7354 h 1151204"/>
                <a:gd name="connsiteX2" fmla="*/ 4438 w 356886"/>
                <a:gd name="connsiteY2" fmla="*/ 683285 h 1151204"/>
                <a:gd name="connsiteX3" fmla="*/ 356844 w 356886"/>
                <a:gd name="connsiteY3" fmla="*/ 1151040 h 1151204"/>
                <a:gd name="connsiteX0" fmla="*/ 356844 w 357389"/>
                <a:gd name="connsiteY0" fmla="*/ 1151040 h 1151120"/>
                <a:gd name="connsiteX1" fmla="*/ 171178 w 357389"/>
                <a:gd name="connsiteY1" fmla="*/ 7354 h 1151120"/>
                <a:gd name="connsiteX2" fmla="*/ 4438 w 357389"/>
                <a:gd name="connsiteY2" fmla="*/ 683285 h 1151120"/>
                <a:gd name="connsiteX3" fmla="*/ 356844 w 357389"/>
                <a:gd name="connsiteY3" fmla="*/ 1151040 h 1151120"/>
                <a:gd name="connsiteX0" fmla="*/ 308100 w 308845"/>
                <a:gd name="connsiteY0" fmla="*/ 1151040 h 1151120"/>
                <a:gd name="connsiteX1" fmla="*/ 169316 w 308845"/>
                <a:gd name="connsiteY1" fmla="*/ 7354 h 1151120"/>
                <a:gd name="connsiteX2" fmla="*/ 2576 w 308845"/>
                <a:gd name="connsiteY2" fmla="*/ 683285 h 1151120"/>
                <a:gd name="connsiteX3" fmla="*/ 308100 w 308845"/>
                <a:gd name="connsiteY3" fmla="*/ 1151040 h 1151120"/>
                <a:gd name="connsiteX0" fmla="*/ 308100 w 425002"/>
                <a:gd name="connsiteY0" fmla="*/ 1151040 h 1313300"/>
                <a:gd name="connsiteX1" fmla="*/ 169316 w 425002"/>
                <a:gd name="connsiteY1" fmla="*/ 7354 h 1313300"/>
                <a:gd name="connsiteX2" fmla="*/ 2576 w 425002"/>
                <a:gd name="connsiteY2" fmla="*/ 683285 h 1313300"/>
                <a:gd name="connsiteX3" fmla="*/ 308100 w 425002"/>
                <a:gd name="connsiteY3" fmla="*/ 1151040 h 1313300"/>
                <a:gd name="connsiteX0" fmla="*/ 308100 w 308100"/>
                <a:gd name="connsiteY0" fmla="*/ 1151040 h 1151040"/>
                <a:gd name="connsiteX1" fmla="*/ 169316 w 308100"/>
                <a:gd name="connsiteY1" fmla="*/ 7354 h 1151040"/>
                <a:gd name="connsiteX2" fmla="*/ 2576 w 308100"/>
                <a:gd name="connsiteY2" fmla="*/ 683285 h 1151040"/>
                <a:gd name="connsiteX3" fmla="*/ 308100 w 308100"/>
                <a:gd name="connsiteY3" fmla="*/ 1151040 h 1151040"/>
                <a:gd name="connsiteX0" fmla="*/ 310954 w 310954"/>
                <a:gd name="connsiteY0" fmla="*/ 1149215 h 1149215"/>
                <a:gd name="connsiteX1" fmla="*/ 172170 w 310954"/>
                <a:gd name="connsiteY1" fmla="*/ 5529 h 1149215"/>
                <a:gd name="connsiteX2" fmla="*/ 5430 w 310954"/>
                <a:gd name="connsiteY2" fmla="*/ 681460 h 1149215"/>
                <a:gd name="connsiteX3" fmla="*/ 310954 w 310954"/>
                <a:gd name="connsiteY3" fmla="*/ 1149215 h 1149215"/>
                <a:gd name="connsiteX0" fmla="*/ 311016 w 311016"/>
                <a:gd name="connsiteY0" fmla="*/ 1144598 h 1144598"/>
                <a:gd name="connsiteX1" fmla="*/ 172232 w 311016"/>
                <a:gd name="connsiteY1" fmla="*/ 912 h 1144598"/>
                <a:gd name="connsiteX2" fmla="*/ 5492 w 311016"/>
                <a:gd name="connsiteY2" fmla="*/ 676843 h 1144598"/>
                <a:gd name="connsiteX3" fmla="*/ 311016 w 311016"/>
                <a:gd name="connsiteY3" fmla="*/ 1144598 h 1144598"/>
                <a:gd name="connsiteX0" fmla="*/ 316949 w 316949"/>
                <a:gd name="connsiteY0" fmla="*/ 1000532 h 1000532"/>
                <a:gd name="connsiteX1" fmla="*/ 143334 w 316949"/>
                <a:gd name="connsiteY1" fmla="*/ 1146 h 1000532"/>
                <a:gd name="connsiteX2" fmla="*/ 11425 w 316949"/>
                <a:gd name="connsiteY2" fmla="*/ 532777 h 1000532"/>
                <a:gd name="connsiteX3" fmla="*/ 316949 w 316949"/>
                <a:gd name="connsiteY3" fmla="*/ 1000532 h 1000532"/>
                <a:gd name="connsiteX0" fmla="*/ 325501 w 325501"/>
                <a:gd name="connsiteY0" fmla="*/ 990601 h 990601"/>
                <a:gd name="connsiteX1" fmla="*/ 122031 w 325501"/>
                <a:gd name="connsiteY1" fmla="*/ 1167 h 990601"/>
                <a:gd name="connsiteX2" fmla="*/ 19977 w 325501"/>
                <a:gd name="connsiteY2" fmla="*/ 522846 h 990601"/>
                <a:gd name="connsiteX3" fmla="*/ 325501 w 325501"/>
                <a:gd name="connsiteY3" fmla="*/ 990601 h 9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501" h="990601">
                  <a:moveTo>
                    <a:pt x="325501" y="990601"/>
                  </a:moveTo>
                  <a:cubicBezTo>
                    <a:pt x="-53365" y="497477"/>
                    <a:pt x="142854" y="-28063"/>
                    <a:pt x="122031" y="1167"/>
                  </a:cubicBezTo>
                  <a:cubicBezTo>
                    <a:pt x="-18974" y="199101"/>
                    <a:pt x="-13935" y="357940"/>
                    <a:pt x="19977" y="522846"/>
                  </a:cubicBezTo>
                  <a:cubicBezTo>
                    <a:pt x="53889" y="687752"/>
                    <a:pt x="160533" y="893006"/>
                    <a:pt x="325501" y="990601"/>
                  </a:cubicBez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74410" y="752751"/>
              <a:ext cx="62003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0" b="1" dirty="0" smtClean="0">
                  <a:solidFill>
                    <a:srgbClr val="002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AU" sz="10000" b="1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16" y="4360731"/>
            <a:ext cx="2998984" cy="201760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539076"/>
            <a:ext cx="8097838" cy="314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lvl="0" indent="-342900" fontAlgn="base">
              <a:spcBef>
                <a:spcPct val="20000"/>
              </a:spcBef>
              <a:spcAft>
                <a:spcPts val="600"/>
              </a:spcAft>
              <a:buFontTx/>
              <a:buChar char="•"/>
              <a:defRPr sz="2000" ker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AU" sz="2400" dirty="0" smtClean="0"/>
              <a:t>Identify the nature of the purchasing spend undertaken by the City;</a:t>
            </a:r>
          </a:p>
          <a:p>
            <a:pPr>
              <a:spcAft>
                <a:spcPts val="1800"/>
              </a:spcAft>
            </a:pPr>
            <a:r>
              <a:rPr lang="en-AU" sz="2400" dirty="0" smtClean="0"/>
              <a:t>Outline the Local Government rules and the City’s purchasing process; and</a:t>
            </a:r>
          </a:p>
          <a:p>
            <a:pPr>
              <a:spcAft>
                <a:spcPts val="1800"/>
              </a:spcAft>
            </a:pPr>
            <a:r>
              <a:rPr lang="en-AU" sz="2400" dirty="0" smtClean="0"/>
              <a:t>Explain how local businesses can get involved</a:t>
            </a:r>
          </a:p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11757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spc="10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spc="0" dirty="0" smtClean="0">
                <a:solidFill>
                  <a:schemeClr val="bg1"/>
                </a:solidFill>
              </a:rPr>
              <a:t>Purpose of Today’s Presentation</a:t>
            </a:r>
            <a:endParaRPr lang="en-AU" sz="2800" spc="0" dirty="0">
              <a:solidFill>
                <a:schemeClr val="bg1"/>
              </a:solidFill>
            </a:endParaRPr>
          </a:p>
        </p:txBody>
      </p:sp>
      <p:pic>
        <p:nvPicPr>
          <p:cNvPr id="10" name="Picture 9" descr="Peop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2858" y="4417118"/>
            <a:ext cx="2864883" cy="1981036"/>
          </a:xfrm>
          <a:prstGeom prst="rect">
            <a:avLst/>
          </a:prstGeom>
        </p:spPr>
      </p:pic>
      <p:pic>
        <p:nvPicPr>
          <p:cNvPr id="1028" name="Picture 4" descr="E:\pICS\Approv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03204"/>
            <a:ext cx="28765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827584" y="4435227"/>
            <a:ext cx="1908000" cy="1908000"/>
          </a:xfrm>
          <a:prstGeom prst="ellipse">
            <a:avLst/>
          </a:prstGeom>
          <a:noFill/>
          <a:ln w="60325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Oval 18"/>
          <p:cNvSpPr/>
          <p:nvPr/>
        </p:nvSpPr>
        <p:spPr>
          <a:xfrm>
            <a:off x="3604862" y="4447745"/>
            <a:ext cx="1908000" cy="1908000"/>
          </a:xfrm>
          <a:prstGeom prst="ellipse">
            <a:avLst/>
          </a:prstGeom>
          <a:noFill/>
          <a:ln w="60325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Oval 20"/>
          <p:cNvSpPr/>
          <p:nvPr/>
        </p:nvSpPr>
        <p:spPr>
          <a:xfrm>
            <a:off x="6395065" y="4441304"/>
            <a:ext cx="1908000" cy="1908000"/>
          </a:xfrm>
          <a:prstGeom prst="ellipse">
            <a:avLst/>
          </a:prstGeom>
          <a:noFill/>
          <a:ln w="60325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73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628799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spc="10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spc="0" dirty="0" smtClean="0"/>
              <a:t>Questions to Follow…</a:t>
            </a:r>
            <a:endParaRPr lang="en-AU" sz="2800" spc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29723"/>
            <a:ext cx="3626050" cy="24938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19872" y="2699659"/>
            <a:ext cx="2376264" cy="2376000"/>
          </a:xfrm>
          <a:prstGeom prst="ellipse">
            <a:avLst/>
          </a:prstGeom>
          <a:noFill/>
          <a:ln w="60325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ounded Rectangle 10"/>
          <p:cNvSpPr/>
          <p:nvPr/>
        </p:nvSpPr>
        <p:spPr>
          <a:xfrm>
            <a:off x="1835696" y="1484784"/>
            <a:ext cx="5472608" cy="4320480"/>
          </a:xfrm>
          <a:prstGeom prst="roundRect">
            <a:avLst/>
          </a:prstGeom>
          <a:noFill/>
          <a:ln>
            <a:solidFill>
              <a:srgbClr val="002B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ounded Rectangle 8"/>
          <p:cNvSpPr/>
          <p:nvPr/>
        </p:nvSpPr>
        <p:spPr>
          <a:xfrm>
            <a:off x="2287954" y="1752265"/>
            <a:ext cx="6856046" cy="5713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</a:t>
            </a: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annum on goods, services and capital </a:t>
            </a:r>
            <a: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projects</a:t>
            </a:r>
            <a:endParaRPr lang="en-AU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19672" y="2932473"/>
            <a:ext cx="7005464" cy="54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tenders </a:t>
            </a:r>
            <a: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request for quotations issued per annum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51720" y="4105731"/>
            <a:ext cx="4608512" cy="54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purchasing </a:t>
            </a: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items per annum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5536" y="1166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spc="10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spc="0" dirty="0" smtClean="0">
                <a:solidFill>
                  <a:schemeClr val="bg1"/>
                </a:solidFill>
              </a:rPr>
              <a:t>Procurement Spend Profile</a:t>
            </a:r>
            <a:endParaRPr lang="en-AU" sz="2800" spc="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495" y="1729383"/>
            <a:ext cx="2226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878A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$130m+</a:t>
            </a:r>
            <a:endParaRPr lang="en-AU" sz="3200" dirty="0">
              <a:solidFill>
                <a:srgbClr val="878A8F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872" y="2910086"/>
            <a:ext cx="140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878A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200+</a:t>
            </a:r>
            <a:endParaRPr lang="en-AU" sz="3200" dirty="0">
              <a:solidFill>
                <a:srgbClr val="878A8F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703" y="4087411"/>
            <a:ext cx="2002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878A8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40,000</a:t>
            </a:r>
            <a:endParaRPr lang="en-AU" sz="3200" dirty="0">
              <a:solidFill>
                <a:srgbClr val="878A8F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5790" y="1668008"/>
            <a:ext cx="8448551" cy="720080"/>
          </a:xfrm>
          <a:prstGeom prst="roundRect">
            <a:avLst/>
          </a:prstGeom>
          <a:noFill/>
          <a:ln w="31750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9659" y="2838078"/>
            <a:ext cx="8464682" cy="720080"/>
          </a:xfrm>
          <a:prstGeom prst="roundRect">
            <a:avLst/>
          </a:prstGeom>
          <a:noFill/>
          <a:ln w="31750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7559" y="4005064"/>
            <a:ext cx="6332673" cy="720080"/>
          </a:xfrm>
          <a:prstGeom prst="roundRect">
            <a:avLst/>
          </a:prstGeom>
          <a:noFill/>
          <a:ln w="31750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559" y="5185767"/>
            <a:ext cx="6332673" cy="720080"/>
            <a:chOff x="327559" y="4725144"/>
            <a:chExt cx="6332673" cy="720080"/>
          </a:xfrm>
        </p:grpSpPr>
        <p:sp>
          <p:nvSpPr>
            <p:cNvPr id="16" name="Rounded Rectangle 15"/>
            <p:cNvSpPr/>
            <p:nvPr/>
          </p:nvSpPr>
          <p:spPr>
            <a:xfrm>
              <a:off x="1763689" y="4820661"/>
              <a:ext cx="3514276" cy="54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dirty="0" smtClean="0">
                  <a:solidFill>
                    <a:srgbClr val="002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 </a:t>
              </a:r>
              <a:r>
                <a:rPr lang="en-AU" dirty="0">
                  <a:solidFill>
                    <a:srgbClr val="002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suppliers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8020" y="4788441"/>
              <a:ext cx="1425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>
                  <a:solidFill>
                    <a:srgbClr val="878A8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1,640</a:t>
              </a:r>
              <a:endParaRPr lang="en-AU" sz="3200" dirty="0">
                <a:solidFill>
                  <a:srgbClr val="878A8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27559" y="4725144"/>
              <a:ext cx="6332673" cy="720080"/>
            </a:xfrm>
            <a:prstGeom prst="roundRect">
              <a:avLst/>
            </a:prstGeom>
            <a:noFill/>
            <a:ln w="31750"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36" y="3896236"/>
            <a:ext cx="2703702" cy="20530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847681" y="3933272"/>
            <a:ext cx="1944000" cy="1944000"/>
          </a:xfrm>
          <a:prstGeom prst="ellipse">
            <a:avLst/>
          </a:prstGeom>
          <a:noFill/>
          <a:ln w="60325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262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390203" y="82724"/>
            <a:ext cx="7886700" cy="92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of the Spend</a:t>
            </a:r>
            <a:endParaRPr lang="en-AU" sz="28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86404" y="2096358"/>
            <a:ext cx="2216645" cy="2216645"/>
          </a:xfrm>
          <a:prstGeom prst="ellipse">
            <a:avLst/>
          </a:prstGeom>
          <a:noFill/>
          <a:ln w="50800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029" name="Group 1028"/>
          <p:cNvGrpSpPr/>
          <p:nvPr/>
        </p:nvGrpSpPr>
        <p:grpSpPr>
          <a:xfrm>
            <a:off x="1040889" y="1277386"/>
            <a:ext cx="1474073" cy="1875281"/>
            <a:chOff x="3805237" y="4308796"/>
            <a:chExt cx="1030287" cy="1280440"/>
          </a:xfrm>
        </p:grpSpPr>
        <p:sp>
          <p:nvSpPr>
            <p:cNvPr id="1028" name="Rectangle 1027"/>
            <p:cNvSpPr/>
            <p:nvPr/>
          </p:nvSpPr>
          <p:spPr>
            <a:xfrm>
              <a:off x="3805237" y="4308796"/>
              <a:ext cx="1030287" cy="1280440"/>
            </a:xfrm>
            <a:custGeom>
              <a:avLst/>
              <a:gdLst>
                <a:gd name="connsiteX0" fmla="*/ 0 w 1030287"/>
                <a:gd name="connsiteY0" fmla="*/ 0 h 755302"/>
                <a:gd name="connsiteX1" fmla="*/ 1030287 w 1030287"/>
                <a:gd name="connsiteY1" fmla="*/ 0 h 755302"/>
                <a:gd name="connsiteX2" fmla="*/ 1030287 w 1030287"/>
                <a:gd name="connsiteY2" fmla="*/ 755302 h 755302"/>
                <a:gd name="connsiteX3" fmla="*/ 0 w 1030287"/>
                <a:gd name="connsiteY3" fmla="*/ 755302 h 755302"/>
                <a:gd name="connsiteX4" fmla="*/ 0 w 1030287"/>
                <a:gd name="connsiteY4" fmla="*/ 0 h 755302"/>
                <a:gd name="connsiteX0" fmla="*/ 0 w 1030287"/>
                <a:gd name="connsiteY0" fmla="*/ 0 h 755302"/>
                <a:gd name="connsiteX1" fmla="*/ 239439 w 1030287"/>
                <a:gd name="connsiteY1" fmla="*/ 1723 h 755302"/>
                <a:gd name="connsiteX2" fmla="*/ 1030287 w 1030287"/>
                <a:gd name="connsiteY2" fmla="*/ 0 h 755302"/>
                <a:gd name="connsiteX3" fmla="*/ 1030287 w 1030287"/>
                <a:gd name="connsiteY3" fmla="*/ 755302 h 755302"/>
                <a:gd name="connsiteX4" fmla="*/ 0 w 1030287"/>
                <a:gd name="connsiteY4" fmla="*/ 755302 h 755302"/>
                <a:gd name="connsiteX5" fmla="*/ 0 w 1030287"/>
                <a:gd name="connsiteY5" fmla="*/ 0 h 755302"/>
                <a:gd name="connsiteX0" fmla="*/ 0 w 1030287"/>
                <a:gd name="connsiteY0" fmla="*/ 0 h 755302"/>
                <a:gd name="connsiteX1" fmla="*/ 514320 w 1030287"/>
                <a:gd name="connsiteY1" fmla="*/ 1723 h 755302"/>
                <a:gd name="connsiteX2" fmla="*/ 1030287 w 1030287"/>
                <a:gd name="connsiteY2" fmla="*/ 0 h 755302"/>
                <a:gd name="connsiteX3" fmla="*/ 1030287 w 1030287"/>
                <a:gd name="connsiteY3" fmla="*/ 755302 h 755302"/>
                <a:gd name="connsiteX4" fmla="*/ 0 w 1030287"/>
                <a:gd name="connsiteY4" fmla="*/ 755302 h 755302"/>
                <a:gd name="connsiteX5" fmla="*/ 0 w 1030287"/>
                <a:gd name="connsiteY5" fmla="*/ 0 h 755302"/>
                <a:gd name="connsiteX0" fmla="*/ 0 w 1030287"/>
                <a:gd name="connsiteY0" fmla="*/ 3886 h 759188"/>
                <a:gd name="connsiteX1" fmla="*/ 514320 w 1030287"/>
                <a:gd name="connsiteY1" fmla="*/ 5609 h 759188"/>
                <a:gd name="connsiteX2" fmla="*/ 912617 w 1030287"/>
                <a:gd name="connsiteY2" fmla="*/ 0 h 759188"/>
                <a:gd name="connsiteX3" fmla="*/ 1030287 w 1030287"/>
                <a:gd name="connsiteY3" fmla="*/ 3886 h 759188"/>
                <a:gd name="connsiteX4" fmla="*/ 1030287 w 1030287"/>
                <a:gd name="connsiteY4" fmla="*/ 759188 h 759188"/>
                <a:gd name="connsiteX5" fmla="*/ 0 w 1030287"/>
                <a:gd name="connsiteY5" fmla="*/ 759188 h 759188"/>
                <a:gd name="connsiteX6" fmla="*/ 0 w 1030287"/>
                <a:gd name="connsiteY6" fmla="*/ 3886 h 759188"/>
                <a:gd name="connsiteX0" fmla="*/ 0 w 1035897"/>
                <a:gd name="connsiteY0" fmla="*/ 375857 h 1131159"/>
                <a:gd name="connsiteX1" fmla="*/ 514320 w 1035897"/>
                <a:gd name="connsiteY1" fmla="*/ 377580 h 1131159"/>
                <a:gd name="connsiteX2" fmla="*/ 912617 w 1035897"/>
                <a:gd name="connsiteY2" fmla="*/ 371971 h 1131159"/>
                <a:gd name="connsiteX3" fmla="*/ 1035897 w 1035897"/>
                <a:gd name="connsiteY3" fmla="*/ 0 h 1131159"/>
                <a:gd name="connsiteX4" fmla="*/ 1030287 w 1035897"/>
                <a:gd name="connsiteY4" fmla="*/ 1131159 h 1131159"/>
                <a:gd name="connsiteX5" fmla="*/ 0 w 1035897"/>
                <a:gd name="connsiteY5" fmla="*/ 1131159 h 1131159"/>
                <a:gd name="connsiteX6" fmla="*/ 0 w 1035897"/>
                <a:gd name="connsiteY6" fmla="*/ 375857 h 1131159"/>
                <a:gd name="connsiteX0" fmla="*/ 0 w 1035897"/>
                <a:gd name="connsiteY0" fmla="*/ 375857 h 1131159"/>
                <a:gd name="connsiteX1" fmla="*/ 514320 w 1035897"/>
                <a:gd name="connsiteY1" fmla="*/ 377580 h 1131159"/>
                <a:gd name="connsiteX2" fmla="*/ 901398 w 1035897"/>
                <a:gd name="connsiteY2" fmla="*/ 29772 h 1131159"/>
                <a:gd name="connsiteX3" fmla="*/ 1035897 w 1035897"/>
                <a:gd name="connsiteY3" fmla="*/ 0 h 1131159"/>
                <a:gd name="connsiteX4" fmla="*/ 1030287 w 1035897"/>
                <a:gd name="connsiteY4" fmla="*/ 1131159 h 1131159"/>
                <a:gd name="connsiteX5" fmla="*/ 0 w 1035897"/>
                <a:gd name="connsiteY5" fmla="*/ 1131159 h 1131159"/>
                <a:gd name="connsiteX6" fmla="*/ 0 w 1035897"/>
                <a:gd name="connsiteY6" fmla="*/ 375857 h 1131159"/>
                <a:gd name="connsiteX0" fmla="*/ 0 w 1035897"/>
                <a:gd name="connsiteY0" fmla="*/ 346085 h 1101387"/>
                <a:gd name="connsiteX1" fmla="*/ 514320 w 1035897"/>
                <a:gd name="connsiteY1" fmla="*/ 347808 h 1101387"/>
                <a:gd name="connsiteX2" fmla="*/ 901398 w 1035897"/>
                <a:gd name="connsiteY2" fmla="*/ 0 h 1101387"/>
                <a:gd name="connsiteX3" fmla="*/ 1035897 w 1035897"/>
                <a:gd name="connsiteY3" fmla="*/ 3887 h 1101387"/>
                <a:gd name="connsiteX4" fmla="*/ 1030287 w 1035897"/>
                <a:gd name="connsiteY4" fmla="*/ 1101387 h 1101387"/>
                <a:gd name="connsiteX5" fmla="*/ 0 w 1035897"/>
                <a:gd name="connsiteY5" fmla="*/ 1101387 h 1101387"/>
                <a:gd name="connsiteX6" fmla="*/ 0 w 1035897"/>
                <a:gd name="connsiteY6" fmla="*/ 346085 h 1101387"/>
                <a:gd name="connsiteX0" fmla="*/ 0 w 1041507"/>
                <a:gd name="connsiteY0" fmla="*/ 359028 h 1114330"/>
                <a:gd name="connsiteX1" fmla="*/ 514320 w 1041507"/>
                <a:gd name="connsiteY1" fmla="*/ 360751 h 1114330"/>
                <a:gd name="connsiteX2" fmla="*/ 901398 w 1041507"/>
                <a:gd name="connsiteY2" fmla="*/ 12943 h 1114330"/>
                <a:gd name="connsiteX3" fmla="*/ 1041507 w 1041507"/>
                <a:gd name="connsiteY3" fmla="*/ 0 h 1114330"/>
                <a:gd name="connsiteX4" fmla="*/ 1030287 w 1041507"/>
                <a:gd name="connsiteY4" fmla="*/ 1114330 h 1114330"/>
                <a:gd name="connsiteX5" fmla="*/ 0 w 1041507"/>
                <a:gd name="connsiteY5" fmla="*/ 1114330 h 1114330"/>
                <a:gd name="connsiteX6" fmla="*/ 0 w 1041507"/>
                <a:gd name="connsiteY6" fmla="*/ 359028 h 1114330"/>
                <a:gd name="connsiteX0" fmla="*/ 0 w 1030288"/>
                <a:gd name="connsiteY0" fmla="*/ 346085 h 1101387"/>
                <a:gd name="connsiteX1" fmla="*/ 514320 w 1030288"/>
                <a:gd name="connsiteY1" fmla="*/ 347808 h 1101387"/>
                <a:gd name="connsiteX2" fmla="*/ 901398 w 1030288"/>
                <a:gd name="connsiteY2" fmla="*/ 0 h 1101387"/>
                <a:gd name="connsiteX3" fmla="*/ 1030288 w 1030288"/>
                <a:gd name="connsiteY3" fmla="*/ 3887 h 1101387"/>
                <a:gd name="connsiteX4" fmla="*/ 1030287 w 1030288"/>
                <a:gd name="connsiteY4" fmla="*/ 1101387 h 1101387"/>
                <a:gd name="connsiteX5" fmla="*/ 0 w 1030288"/>
                <a:gd name="connsiteY5" fmla="*/ 1101387 h 1101387"/>
                <a:gd name="connsiteX6" fmla="*/ 0 w 1030288"/>
                <a:gd name="connsiteY6" fmla="*/ 346085 h 1101387"/>
                <a:gd name="connsiteX0" fmla="*/ 0 w 1030287"/>
                <a:gd name="connsiteY0" fmla="*/ 359028 h 1114330"/>
                <a:gd name="connsiteX1" fmla="*/ 514320 w 1030287"/>
                <a:gd name="connsiteY1" fmla="*/ 360751 h 1114330"/>
                <a:gd name="connsiteX2" fmla="*/ 901398 w 1030287"/>
                <a:gd name="connsiteY2" fmla="*/ 12943 h 1114330"/>
                <a:gd name="connsiteX3" fmla="*/ 1024678 w 1030287"/>
                <a:gd name="connsiteY3" fmla="*/ 0 h 1114330"/>
                <a:gd name="connsiteX4" fmla="*/ 1030287 w 1030287"/>
                <a:gd name="connsiteY4" fmla="*/ 1114330 h 1114330"/>
                <a:gd name="connsiteX5" fmla="*/ 0 w 1030287"/>
                <a:gd name="connsiteY5" fmla="*/ 1114330 h 1114330"/>
                <a:gd name="connsiteX6" fmla="*/ 0 w 1030287"/>
                <a:gd name="connsiteY6" fmla="*/ 359028 h 1114330"/>
                <a:gd name="connsiteX0" fmla="*/ 0 w 1030287"/>
                <a:gd name="connsiteY0" fmla="*/ 359028 h 1114330"/>
                <a:gd name="connsiteX1" fmla="*/ 514320 w 1030287"/>
                <a:gd name="connsiteY1" fmla="*/ 360751 h 1114330"/>
                <a:gd name="connsiteX2" fmla="*/ 688226 w 1030287"/>
                <a:gd name="connsiteY2" fmla="*/ 203678 h 1114330"/>
                <a:gd name="connsiteX3" fmla="*/ 901398 w 1030287"/>
                <a:gd name="connsiteY3" fmla="*/ 12943 h 1114330"/>
                <a:gd name="connsiteX4" fmla="*/ 1024678 w 1030287"/>
                <a:gd name="connsiteY4" fmla="*/ 0 h 1114330"/>
                <a:gd name="connsiteX5" fmla="*/ 1030287 w 1030287"/>
                <a:gd name="connsiteY5" fmla="*/ 1114330 h 1114330"/>
                <a:gd name="connsiteX6" fmla="*/ 0 w 1030287"/>
                <a:gd name="connsiteY6" fmla="*/ 1114330 h 1114330"/>
                <a:gd name="connsiteX7" fmla="*/ 0 w 1030287"/>
                <a:gd name="connsiteY7" fmla="*/ 359028 h 1114330"/>
                <a:gd name="connsiteX0" fmla="*/ 0 w 1030287"/>
                <a:gd name="connsiteY0" fmla="*/ 359028 h 1114330"/>
                <a:gd name="connsiteX1" fmla="*/ 514320 w 1030287"/>
                <a:gd name="connsiteY1" fmla="*/ 360751 h 1114330"/>
                <a:gd name="connsiteX2" fmla="*/ 688226 w 1030287"/>
                <a:gd name="connsiteY2" fmla="*/ 203678 h 1114330"/>
                <a:gd name="connsiteX3" fmla="*/ 811642 w 1030287"/>
                <a:gd name="connsiteY3" fmla="*/ 91481 h 1114330"/>
                <a:gd name="connsiteX4" fmla="*/ 901398 w 1030287"/>
                <a:gd name="connsiteY4" fmla="*/ 12943 h 1114330"/>
                <a:gd name="connsiteX5" fmla="*/ 1024678 w 1030287"/>
                <a:gd name="connsiteY5" fmla="*/ 0 h 1114330"/>
                <a:gd name="connsiteX6" fmla="*/ 1030287 w 1030287"/>
                <a:gd name="connsiteY6" fmla="*/ 1114330 h 1114330"/>
                <a:gd name="connsiteX7" fmla="*/ 0 w 1030287"/>
                <a:gd name="connsiteY7" fmla="*/ 1114330 h 1114330"/>
                <a:gd name="connsiteX8" fmla="*/ 0 w 1030287"/>
                <a:gd name="connsiteY8" fmla="*/ 359028 h 1114330"/>
                <a:gd name="connsiteX0" fmla="*/ 0 w 1030287"/>
                <a:gd name="connsiteY0" fmla="*/ 362913 h 1118215"/>
                <a:gd name="connsiteX1" fmla="*/ 514320 w 1030287"/>
                <a:gd name="connsiteY1" fmla="*/ 364636 h 1118215"/>
                <a:gd name="connsiteX2" fmla="*/ 519932 w 1030287"/>
                <a:gd name="connsiteY2" fmla="*/ 0 h 1118215"/>
                <a:gd name="connsiteX3" fmla="*/ 811642 w 1030287"/>
                <a:gd name="connsiteY3" fmla="*/ 95366 h 1118215"/>
                <a:gd name="connsiteX4" fmla="*/ 901398 w 1030287"/>
                <a:gd name="connsiteY4" fmla="*/ 16828 h 1118215"/>
                <a:gd name="connsiteX5" fmla="*/ 1024678 w 1030287"/>
                <a:gd name="connsiteY5" fmla="*/ 3885 h 1118215"/>
                <a:gd name="connsiteX6" fmla="*/ 1030287 w 1030287"/>
                <a:gd name="connsiteY6" fmla="*/ 1118215 h 1118215"/>
                <a:gd name="connsiteX7" fmla="*/ 0 w 1030287"/>
                <a:gd name="connsiteY7" fmla="*/ 1118215 h 1118215"/>
                <a:gd name="connsiteX8" fmla="*/ 0 w 1030287"/>
                <a:gd name="connsiteY8" fmla="*/ 362913 h 1118215"/>
                <a:gd name="connsiteX0" fmla="*/ 0 w 1030287"/>
                <a:gd name="connsiteY0" fmla="*/ 362914 h 1118216"/>
                <a:gd name="connsiteX1" fmla="*/ 514320 w 1030287"/>
                <a:gd name="connsiteY1" fmla="*/ 364637 h 1118216"/>
                <a:gd name="connsiteX2" fmla="*/ 519932 w 1030287"/>
                <a:gd name="connsiteY2" fmla="*/ 1 h 1118216"/>
                <a:gd name="connsiteX3" fmla="*/ 632128 w 1030287"/>
                <a:gd name="connsiteY3" fmla="*/ 0 h 1118216"/>
                <a:gd name="connsiteX4" fmla="*/ 901398 w 1030287"/>
                <a:gd name="connsiteY4" fmla="*/ 16829 h 1118216"/>
                <a:gd name="connsiteX5" fmla="*/ 1024678 w 1030287"/>
                <a:gd name="connsiteY5" fmla="*/ 3886 h 1118216"/>
                <a:gd name="connsiteX6" fmla="*/ 1030287 w 1030287"/>
                <a:gd name="connsiteY6" fmla="*/ 1118216 h 1118216"/>
                <a:gd name="connsiteX7" fmla="*/ 0 w 1030287"/>
                <a:gd name="connsiteY7" fmla="*/ 1118216 h 1118216"/>
                <a:gd name="connsiteX8" fmla="*/ 0 w 1030287"/>
                <a:gd name="connsiteY8" fmla="*/ 362914 h 1118216"/>
                <a:gd name="connsiteX0" fmla="*/ 0 w 1030287"/>
                <a:gd name="connsiteY0" fmla="*/ 368523 h 1123825"/>
                <a:gd name="connsiteX1" fmla="*/ 514320 w 1030287"/>
                <a:gd name="connsiteY1" fmla="*/ 370246 h 1123825"/>
                <a:gd name="connsiteX2" fmla="*/ 519932 w 1030287"/>
                <a:gd name="connsiteY2" fmla="*/ 5610 h 1123825"/>
                <a:gd name="connsiteX3" fmla="*/ 632128 w 1030287"/>
                <a:gd name="connsiteY3" fmla="*/ 5609 h 1123825"/>
                <a:gd name="connsiteX4" fmla="*/ 794812 w 1030287"/>
                <a:gd name="connsiteY4" fmla="*/ 0 h 1123825"/>
                <a:gd name="connsiteX5" fmla="*/ 901398 w 1030287"/>
                <a:gd name="connsiteY5" fmla="*/ 22438 h 1123825"/>
                <a:gd name="connsiteX6" fmla="*/ 1024678 w 1030287"/>
                <a:gd name="connsiteY6" fmla="*/ 9495 h 1123825"/>
                <a:gd name="connsiteX7" fmla="*/ 1030287 w 1030287"/>
                <a:gd name="connsiteY7" fmla="*/ 1123825 h 1123825"/>
                <a:gd name="connsiteX8" fmla="*/ 0 w 1030287"/>
                <a:gd name="connsiteY8" fmla="*/ 1123825 h 1123825"/>
                <a:gd name="connsiteX9" fmla="*/ 0 w 1030287"/>
                <a:gd name="connsiteY9" fmla="*/ 368523 h 1123825"/>
                <a:gd name="connsiteX0" fmla="*/ 0 w 1030287"/>
                <a:gd name="connsiteY0" fmla="*/ 519988 h 1275290"/>
                <a:gd name="connsiteX1" fmla="*/ 514320 w 1030287"/>
                <a:gd name="connsiteY1" fmla="*/ 521711 h 1275290"/>
                <a:gd name="connsiteX2" fmla="*/ 519932 w 1030287"/>
                <a:gd name="connsiteY2" fmla="*/ 157075 h 1275290"/>
                <a:gd name="connsiteX3" fmla="*/ 632128 w 1030287"/>
                <a:gd name="connsiteY3" fmla="*/ 157074 h 1275290"/>
                <a:gd name="connsiteX4" fmla="*/ 620908 w 1030287"/>
                <a:gd name="connsiteY4" fmla="*/ 0 h 1275290"/>
                <a:gd name="connsiteX5" fmla="*/ 901398 w 1030287"/>
                <a:gd name="connsiteY5" fmla="*/ 173903 h 1275290"/>
                <a:gd name="connsiteX6" fmla="*/ 1024678 w 1030287"/>
                <a:gd name="connsiteY6" fmla="*/ 160960 h 1275290"/>
                <a:gd name="connsiteX7" fmla="*/ 1030287 w 1030287"/>
                <a:gd name="connsiteY7" fmla="*/ 1275290 h 1275290"/>
                <a:gd name="connsiteX8" fmla="*/ 0 w 1030287"/>
                <a:gd name="connsiteY8" fmla="*/ 1275290 h 1275290"/>
                <a:gd name="connsiteX9" fmla="*/ 0 w 1030287"/>
                <a:gd name="connsiteY9" fmla="*/ 519988 h 1275290"/>
                <a:gd name="connsiteX0" fmla="*/ 0 w 1030287"/>
                <a:gd name="connsiteY0" fmla="*/ 519988 h 1275290"/>
                <a:gd name="connsiteX1" fmla="*/ 514320 w 1030287"/>
                <a:gd name="connsiteY1" fmla="*/ 521711 h 1275290"/>
                <a:gd name="connsiteX2" fmla="*/ 519932 w 1030287"/>
                <a:gd name="connsiteY2" fmla="*/ 157075 h 1275290"/>
                <a:gd name="connsiteX3" fmla="*/ 632128 w 1030287"/>
                <a:gd name="connsiteY3" fmla="*/ 157074 h 1275290"/>
                <a:gd name="connsiteX4" fmla="*/ 620908 w 1030287"/>
                <a:gd name="connsiteY4" fmla="*/ 0 h 1275290"/>
                <a:gd name="connsiteX5" fmla="*/ 800422 w 1030287"/>
                <a:gd name="connsiteY5" fmla="*/ 100978 h 1275290"/>
                <a:gd name="connsiteX6" fmla="*/ 901398 w 1030287"/>
                <a:gd name="connsiteY6" fmla="*/ 173903 h 1275290"/>
                <a:gd name="connsiteX7" fmla="*/ 1024678 w 1030287"/>
                <a:gd name="connsiteY7" fmla="*/ 160960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14320 w 1030287"/>
                <a:gd name="connsiteY1" fmla="*/ 521711 h 1275290"/>
                <a:gd name="connsiteX2" fmla="*/ 519932 w 1030287"/>
                <a:gd name="connsiteY2" fmla="*/ 157075 h 1275290"/>
                <a:gd name="connsiteX3" fmla="*/ 632128 w 1030287"/>
                <a:gd name="connsiteY3" fmla="*/ 157074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1398 w 1030287"/>
                <a:gd name="connsiteY6" fmla="*/ 173903 h 1275290"/>
                <a:gd name="connsiteX7" fmla="*/ 1024678 w 1030287"/>
                <a:gd name="connsiteY7" fmla="*/ 160960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14320 w 1030287"/>
                <a:gd name="connsiteY1" fmla="*/ 521711 h 1275290"/>
                <a:gd name="connsiteX2" fmla="*/ 503486 w 1030287"/>
                <a:gd name="connsiteY2" fmla="*/ 157075 h 1275290"/>
                <a:gd name="connsiteX3" fmla="*/ 632128 w 1030287"/>
                <a:gd name="connsiteY3" fmla="*/ 157074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1398 w 1030287"/>
                <a:gd name="connsiteY6" fmla="*/ 173903 h 1275290"/>
                <a:gd name="connsiteX7" fmla="*/ 1024678 w 1030287"/>
                <a:gd name="connsiteY7" fmla="*/ 160960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01163 w 1030287"/>
                <a:gd name="connsiteY1" fmla="*/ 521711 h 1275290"/>
                <a:gd name="connsiteX2" fmla="*/ 503486 w 1030287"/>
                <a:gd name="connsiteY2" fmla="*/ 157075 h 1275290"/>
                <a:gd name="connsiteX3" fmla="*/ 632128 w 1030287"/>
                <a:gd name="connsiteY3" fmla="*/ 157074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1398 w 1030287"/>
                <a:gd name="connsiteY6" fmla="*/ 173903 h 1275290"/>
                <a:gd name="connsiteX7" fmla="*/ 1024678 w 1030287"/>
                <a:gd name="connsiteY7" fmla="*/ 160960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01163 w 1030287"/>
                <a:gd name="connsiteY1" fmla="*/ 521711 h 1275290"/>
                <a:gd name="connsiteX2" fmla="*/ 503486 w 1030287"/>
                <a:gd name="connsiteY2" fmla="*/ 157075 h 1275290"/>
                <a:gd name="connsiteX3" fmla="*/ 625550 w 1030287"/>
                <a:gd name="connsiteY3" fmla="*/ 160363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1398 w 1030287"/>
                <a:gd name="connsiteY6" fmla="*/ 173903 h 1275290"/>
                <a:gd name="connsiteX7" fmla="*/ 1024678 w 1030287"/>
                <a:gd name="connsiteY7" fmla="*/ 160960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01163 w 1030287"/>
                <a:gd name="connsiteY1" fmla="*/ 521711 h 1275290"/>
                <a:gd name="connsiteX2" fmla="*/ 503486 w 1030287"/>
                <a:gd name="connsiteY2" fmla="*/ 157075 h 1275290"/>
                <a:gd name="connsiteX3" fmla="*/ 625550 w 1030287"/>
                <a:gd name="connsiteY3" fmla="*/ 160363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7976 w 1030287"/>
                <a:gd name="connsiteY6" fmla="*/ 167325 h 1275290"/>
                <a:gd name="connsiteX7" fmla="*/ 1024678 w 1030287"/>
                <a:gd name="connsiteY7" fmla="*/ 160960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01163 w 1030287"/>
                <a:gd name="connsiteY1" fmla="*/ 521711 h 1275290"/>
                <a:gd name="connsiteX2" fmla="*/ 503486 w 1030287"/>
                <a:gd name="connsiteY2" fmla="*/ 157075 h 1275290"/>
                <a:gd name="connsiteX3" fmla="*/ 625550 w 1030287"/>
                <a:gd name="connsiteY3" fmla="*/ 160363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7976 w 1030287"/>
                <a:gd name="connsiteY6" fmla="*/ 167325 h 1275290"/>
                <a:gd name="connsiteX7" fmla="*/ 1027967 w 1030287"/>
                <a:gd name="connsiteY7" fmla="*/ 170827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01163 w 1030287"/>
                <a:gd name="connsiteY1" fmla="*/ 521711 h 1275290"/>
                <a:gd name="connsiteX2" fmla="*/ 503486 w 1030287"/>
                <a:gd name="connsiteY2" fmla="*/ 157075 h 1275290"/>
                <a:gd name="connsiteX3" fmla="*/ 625550 w 1030287"/>
                <a:gd name="connsiteY3" fmla="*/ 160363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7976 w 1030287"/>
                <a:gd name="connsiteY6" fmla="*/ 167325 h 1275290"/>
                <a:gd name="connsiteX7" fmla="*/ 1027967 w 1030287"/>
                <a:gd name="connsiteY7" fmla="*/ 164249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01163 w 1030287"/>
                <a:gd name="connsiteY1" fmla="*/ 521711 h 1275290"/>
                <a:gd name="connsiteX2" fmla="*/ 503486 w 1030287"/>
                <a:gd name="connsiteY2" fmla="*/ 157075 h 1275290"/>
                <a:gd name="connsiteX3" fmla="*/ 625550 w 1030287"/>
                <a:gd name="connsiteY3" fmla="*/ 160363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1397 w 1030287"/>
                <a:gd name="connsiteY6" fmla="*/ 164036 h 1275290"/>
                <a:gd name="connsiteX7" fmla="*/ 1027967 w 1030287"/>
                <a:gd name="connsiteY7" fmla="*/ 164249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01163 w 1030287"/>
                <a:gd name="connsiteY1" fmla="*/ 521711 h 1275290"/>
                <a:gd name="connsiteX2" fmla="*/ 503486 w 1030287"/>
                <a:gd name="connsiteY2" fmla="*/ 157075 h 1275290"/>
                <a:gd name="connsiteX3" fmla="*/ 625550 w 1030287"/>
                <a:gd name="connsiteY3" fmla="*/ 160363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4687 w 1030287"/>
                <a:gd name="connsiteY6" fmla="*/ 164036 h 1275290"/>
                <a:gd name="connsiteX7" fmla="*/ 1027967 w 1030287"/>
                <a:gd name="connsiteY7" fmla="*/ 164249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01163 w 1030287"/>
                <a:gd name="connsiteY1" fmla="*/ 521711 h 1275290"/>
                <a:gd name="connsiteX2" fmla="*/ 503486 w 1030287"/>
                <a:gd name="connsiteY2" fmla="*/ 157075 h 1275290"/>
                <a:gd name="connsiteX3" fmla="*/ 625550 w 1030287"/>
                <a:gd name="connsiteY3" fmla="*/ 153785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4687 w 1030287"/>
                <a:gd name="connsiteY6" fmla="*/ 164036 h 1275290"/>
                <a:gd name="connsiteX7" fmla="*/ 1027967 w 1030287"/>
                <a:gd name="connsiteY7" fmla="*/ 164249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493436 w 1030287"/>
                <a:gd name="connsiteY1" fmla="*/ 519135 h 1275290"/>
                <a:gd name="connsiteX2" fmla="*/ 503486 w 1030287"/>
                <a:gd name="connsiteY2" fmla="*/ 157075 h 1275290"/>
                <a:gd name="connsiteX3" fmla="*/ 625550 w 1030287"/>
                <a:gd name="connsiteY3" fmla="*/ 153785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4687 w 1030287"/>
                <a:gd name="connsiteY6" fmla="*/ 164036 h 1275290"/>
                <a:gd name="connsiteX7" fmla="*/ 1027967 w 1030287"/>
                <a:gd name="connsiteY7" fmla="*/ 164249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01163 w 1030287"/>
                <a:gd name="connsiteY1" fmla="*/ 519135 h 1275290"/>
                <a:gd name="connsiteX2" fmla="*/ 503486 w 1030287"/>
                <a:gd name="connsiteY2" fmla="*/ 157075 h 1275290"/>
                <a:gd name="connsiteX3" fmla="*/ 625550 w 1030287"/>
                <a:gd name="connsiteY3" fmla="*/ 153785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4687 w 1030287"/>
                <a:gd name="connsiteY6" fmla="*/ 164036 h 1275290"/>
                <a:gd name="connsiteX7" fmla="*/ 1027967 w 1030287"/>
                <a:gd name="connsiteY7" fmla="*/ 164249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01163 w 1030287"/>
                <a:gd name="connsiteY1" fmla="*/ 519135 h 1275290"/>
                <a:gd name="connsiteX2" fmla="*/ 503486 w 1030287"/>
                <a:gd name="connsiteY2" fmla="*/ 157075 h 1275290"/>
                <a:gd name="connsiteX3" fmla="*/ 625550 w 1030287"/>
                <a:gd name="connsiteY3" fmla="*/ 161513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4687 w 1030287"/>
                <a:gd name="connsiteY6" fmla="*/ 164036 h 1275290"/>
                <a:gd name="connsiteX7" fmla="*/ 1027967 w 1030287"/>
                <a:gd name="connsiteY7" fmla="*/ 164249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01163 w 1030287"/>
                <a:gd name="connsiteY1" fmla="*/ 519135 h 1275290"/>
                <a:gd name="connsiteX2" fmla="*/ 503486 w 1030287"/>
                <a:gd name="connsiteY2" fmla="*/ 157075 h 1275290"/>
                <a:gd name="connsiteX3" fmla="*/ 617823 w 1030287"/>
                <a:gd name="connsiteY3" fmla="*/ 151210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4687 w 1030287"/>
                <a:gd name="connsiteY6" fmla="*/ 164036 h 1275290"/>
                <a:gd name="connsiteX7" fmla="*/ 1027967 w 1030287"/>
                <a:gd name="connsiteY7" fmla="*/ 164249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01163 w 1030287"/>
                <a:gd name="connsiteY1" fmla="*/ 519135 h 1275290"/>
                <a:gd name="connsiteX2" fmla="*/ 503486 w 1030287"/>
                <a:gd name="connsiteY2" fmla="*/ 157075 h 1275290"/>
                <a:gd name="connsiteX3" fmla="*/ 625551 w 1030287"/>
                <a:gd name="connsiteY3" fmla="*/ 151210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4687 w 1030287"/>
                <a:gd name="connsiteY6" fmla="*/ 164036 h 1275290"/>
                <a:gd name="connsiteX7" fmla="*/ 1027967 w 1030287"/>
                <a:gd name="connsiteY7" fmla="*/ 164249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01163 w 1030287"/>
                <a:gd name="connsiteY1" fmla="*/ 519135 h 1275290"/>
                <a:gd name="connsiteX2" fmla="*/ 503486 w 1030287"/>
                <a:gd name="connsiteY2" fmla="*/ 157075 h 1275290"/>
                <a:gd name="connsiteX3" fmla="*/ 617823 w 1030287"/>
                <a:gd name="connsiteY3" fmla="*/ 153786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4687 w 1030287"/>
                <a:gd name="connsiteY6" fmla="*/ 164036 h 1275290"/>
                <a:gd name="connsiteX7" fmla="*/ 1027967 w 1030287"/>
                <a:gd name="connsiteY7" fmla="*/ 164249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19988 h 1275290"/>
                <a:gd name="connsiteX1" fmla="*/ 501163 w 1030287"/>
                <a:gd name="connsiteY1" fmla="*/ 519135 h 1275290"/>
                <a:gd name="connsiteX2" fmla="*/ 503486 w 1030287"/>
                <a:gd name="connsiteY2" fmla="*/ 157075 h 1275290"/>
                <a:gd name="connsiteX3" fmla="*/ 630702 w 1030287"/>
                <a:gd name="connsiteY3" fmla="*/ 161513 h 1275290"/>
                <a:gd name="connsiteX4" fmla="*/ 620908 w 1030287"/>
                <a:gd name="connsiteY4" fmla="*/ 0 h 1275290"/>
                <a:gd name="connsiteX5" fmla="*/ 907008 w 1030287"/>
                <a:gd name="connsiteY5" fmla="*/ 2 h 1275290"/>
                <a:gd name="connsiteX6" fmla="*/ 904687 w 1030287"/>
                <a:gd name="connsiteY6" fmla="*/ 164036 h 1275290"/>
                <a:gd name="connsiteX7" fmla="*/ 1027967 w 1030287"/>
                <a:gd name="connsiteY7" fmla="*/ 164249 h 1275290"/>
                <a:gd name="connsiteX8" fmla="*/ 1030287 w 1030287"/>
                <a:gd name="connsiteY8" fmla="*/ 1275290 h 1275290"/>
                <a:gd name="connsiteX9" fmla="*/ 0 w 1030287"/>
                <a:gd name="connsiteY9" fmla="*/ 1275290 h 1275290"/>
                <a:gd name="connsiteX10" fmla="*/ 0 w 1030287"/>
                <a:gd name="connsiteY10" fmla="*/ 519988 h 1275290"/>
                <a:gd name="connsiteX0" fmla="*/ 0 w 1030287"/>
                <a:gd name="connsiteY0" fmla="*/ 522563 h 1277865"/>
                <a:gd name="connsiteX1" fmla="*/ 501163 w 1030287"/>
                <a:gd name="connsiteY1" fmla="*/ 521710 h 1277865"/>
                <a:gd name="connsiteX2" fmla="*/ 503486 w 1030287"/>
                <a:gd name="connsiteY2" fmla="*/ 159650 h 1277865"/>
                <a:gd name="connsiteX3" fmla="*/ 630702 w 1030287"/>
                <a:gd name="connsiteY3" fmla="*/ 164088 h 1277865"/>
                <a:gd name="connsiteX4" fmla="*/ 631211 w 1030287"/>
                <a:gd name="connsiteY4" fmla="*/ 0 h 1277865"/>
                <a:gd name="connsiteX5" fmla="*/ 907008 w 1030287"/>
                <a:gd name="connsiteY5" fmla="*/ 2577 h 1277865"/>
                <a:gd name="connsiteX6" fmla="*/ 904687 w 1030287"/>
                <a:gd name="connsiteY6" fmla="*/ 166611 h 1277865"/>
                <a:gd name="connsiteX7" fmla="*/ 1027967 w 1030287"/>
                <a:gd name="connsiteY7" fmla="*/ 166824 h 1277865"/>
                <a:gd name="connsiteX8" fmla="*/ 1030287 w 1030287"/>
                <a:gd name="connsiteY8" fmla="*/ 1277865 h 1277865"/>
                <a:gd name="connsiteX9" fmla="*/ 0 w 1030287"/>
                <a:gd name="connsiteY9" fmla="*/ 1277865 h 1277865"/>
                <a:gd name="connsiteX10" fmla="*/ 0 w 1030287"/>
                <a:gd name="connsiteY10" fmla="*/ 522563 h 1277865"/>
                <a:gd name="connsiteX0" fmla="*/ 0 w 1030287"/>
                <a:gd name="connsiteY0" fmla="*/ 522563 h 1277865"/>
                <a:gd name="connsiteX1" fmla="*/ 501163 w 1030287"/>
                <a:gd name="connsiteY1" fmla="*/ 521710 h 1277865"/>
                <a:gd name="connsiteX2" fmla="*/ 503486 w 1030287"/>
                <a:gd name="connsiteY2" fmla="*/ 159650 h 1277865"/>
                <a:gd name="connsiteX3" fmla="*/ 630702 w 1030287"/>
                <a:gd name="connsiteY3" fmla="*/ 164088 h 1277865"/>
                <a:gd name="connsiteX4" fmla="*/ 631211 w 1030287"/>
                <a:gd name="connsiteY4" fmla="*/ 0 h 1277865"/>
                <a:gd name="connsiteX5" fmla="*/ 899281 w 1030287"/>
                <a:gd name="connsiteY5" fmla="*/ 2577 h 1277865"/>
                <a:gd name="connsiteX6" fmla="*/ 904687 w 1030287"/>
                <a:gd name="connsiteY6" fmla="*/ 166611 h 1277865"/>
                <a:gd name="connsiteX7" fmla="*/ 1027967 w 1030287"/>
                <a:gd name="connsiteY7" fmla="*/ 166824 h 1277865"/>
                <a:gd name="connsiteX8" fmla="*/ 1030287 w 1030287"/>
                <a:gd name="connsiteY8" fmla="*/ 1277865 h 1277865"/>
                <a:gd name="connsiteX9" fmla="*/ 0 w 1030287"/>
                <a:gd name="connsiteY9" fmla="*/ 1277865 h 1277865"/>
                <a:gd name="connsiteX10" fmla="*/ 0 w 1030287"/>
                <a:gd name="connsiteY10" fmla="*/ 522563 h 1277865"/>
                <a:gd name="connsiteX0" fmla="*/ 0 w 1030287"/>
                <a:gd name="connsiteY0" fmla="*/ 522563 h 1277865"/>
                <a:gd name="connsiteX1" fmla="*/ 501163 w 1030287"/>
                <a:gd name="connsiteY1" fmla="*/ 521710 h 1277865"/>
                <a:gd name="connsiteX2" fmla="*/ 503486 w 1030287"/>
                <a:gd name="connsiteY2" fmla="*/ 159650 h 1277865"/>
                <a:gd name="connsiteX3" fmla="*/ 630702 w 1030287"/>
                <a:gd name="connsiteY3" fmla="*/ 164088 h 1277865"/>
                <a:gd name="connsiteX4" fmla="*/ 631211 w 1030287"/>
                <a:gd name="connsiteY4" fmla="*/ 0 h 1277865"/>
                <a:gd name="connsiteX5" fmla="*/ 899281 w 1030287"/>
                <a:gd name="connsiteY5" fmla="*/ 2577 h 1277865"/>
                <a:gd name="connsiteX6" fmla="*/ 896960 w 1030287"/>
                <a:gd name="connsiteY6" fmla="*/ 169187 h 1277865"/>
                <a:gd name="connsiteX7" fmla="*/ 1027967 w 1030287"/>
                <a:gd name="connsiteY7" fmla="*/ 166824 h 1277865"/>
                <a:gd name="connsiteX8" fmla="*/ 1030287 w 1030287"/>
                <a:gd name="connsiteY8" fmla="*/ 1277865 h 1277865"/>
                <a:gd name="connsiteX9" fmla="*/ 0 w 1030287"/>
                <a:gd name="connsiteY9" fmla="*/ 1277865 h 1277865"/>
                <a:gd name="connsiteX10" fmla="*/ 0 w 1030287"/>
                <a:gd name="connsiteY10" fmla="*/ 522563 h 1277865"/>
                <a:gd name="connsiteX0" fmla="*/ 0 w 1030287"/>
                <a:gd name="connsiteY0" fmla="*/ 522563 h 1277865"/>
                <a:gd name="connsiteX1" fmla="*/ 501163 w 1030287"/>
                <a:gd name="connsiteY1" fmla="*/ 521710 h 1277865"/>
                <a:gd name="connsiteX2" fmla="*/ 503486 w 1030287"/>
                <a:gd name="connsiteY2" fmla="*/ 159650 h 1277865"/>
                <a:gd name="connsiteX3" fmla="*/ 630702 w 1030287"/>
                <a:gd name="connsiteY3" fmla="*/ 164088 h 1277865"/>
                <a:gd name="connsiteX4" fmla="*/ 631211 w 1030287"/>
                <a:gd name="connsiteY4" fmla="*/ 0 h 1277865"/>
                <a:gd name="connsiteX5" fmla="*/ 899281 w 1030287"/>
                <a:gd name="connsiteY5" fmla="*/ 2577 h 1277865"/>
                <a:gd name="connsiteX6" fmla="*/ 902111 w 1030287"/>
                <a:gd name="connsiteY6" fmla="*/ 166611 h 1277865"/>
                <a:gd name="connsiteX7" fmla="*/ 1027967 w 1030287"/>
                <a:gd name="connsiteY7" fmla="*/ 166824 h 1277865"/>
                <a:gd name="connsiteX8" fmla="*/ 1030287 w 1030287"/>
                <a:gd name="connsiteY8" fmla="*/ 1277865 h 1277865"/>
                <a:gd name="connsiteX9" fmla="*/ 0 w 1030287"/>
                <a:gd name="connsiteY9" fmla="*/ 1277865 h 1277865"/>
                <a:gd name="connsiteX10" fmla="*/ 0 w 1030287"/>
                <a:gd name="connsiteY10" fmla="*/ 522563 h 1277865"/>
                <a:gd name="connsiteX0" fmla="*/ 0 w 1030287"/>
                <a:gd name="connsiteY0" fmla="*/ 522563 h 1277865"/>
                <a:gd name="connsiteX1" fmla="*/ 501163 w 1030287"/>
                <a:gd name="connsiteY1" fmla="*/ 521710 h 1277865"/>
                <a:gd name="connsiteX2" fmla="*/ 503486 w 1030287"/>
                <a:gd name="connsiteY2" fmla="*/ 159650 h 1277865"/>
                <a:gd name="connsiteX3" fmla="*/ 630702 w 1030287"/>
                <a:gd name="connsiteY3" fmla="*/ 153785 h 1277865"/>
                <a:gd name="connsiteX4" fmla="*/ 631211 w 1030287"/>
                <a:gd name="connsiteY4" fmla="*/ 0 h 1277865"/>
                <a:gd name="connsiteX5" fmla="*/ 899281 w 1030287"/>
                <a:gd name="connsiteY5" fmla="*/ 2577 h 1277865"/>
                <a:gd name="connsiteX6" fmla="*/ 902111 w 1030287"/>
                <a:gd name="connsiteY6" fmla="*/ 166611 h 1277865"/>
                <a:gd name="connsiteX7" fmla="*/ 1027967 w 1030287"/>
                <a:gd name="connsiteY7" fmla="*/ 166824 h 1277865"/>
                <a:gd name="connsiteX8" fmla="*/ 1030287 w 1030287"/>
                <a:gd name="connsiteY8" fmla="*/ 1277865 h 1277865"/>
                <a:gd name="connsiteX9" fmla="*/ 0 w 1030287"/>
                <a:gd name="connsiteY9" fmla="*/ 1277865 h 1277865"/>
                <a:gd name="connsiteX10" fmla="*/ 0 w 1030287"/>
                <a:gd name="connsiteY10" fmla="*/ 522563 h 1277865"/>
                <a:gd name="connsiteX0" fmla="*/ 0 w 1030287"/>
                <a:gd name="connsiteY0" fmla="*/ 522563 h 1277865"/>
                <a:gd name="connsiteX1" fmla="*/ 501163 w 1030287"/>
                <a:gd name="connsiteY1" fmla="*/ 521710 h 1277865"/>
                <a:gd name="connsiteX2" fmla="*/ 503486 w 1030287"/>
                <a:gd name="connsiteY2" fmla="*/ 159650 h 1277865"/>
                <a:gd name="connsiteX3" fmla="*/ 633277 w 1030287"/>
                <a:gd name="connsiteY3" fmla="*/ 161512 h 1277865"/>
                <a:gd name="connsiteX4" fmla="*/ 631211 w 1030287"/>
                <a:gd name="connsiteY4" fmla="*/ 0 h 1277865"/>
                <a:gd name="connsiteX5" fmla="*/ 899281 w 1030287"/>
                <a:gd name="connsiteY5" fmla="*/ 2577 h 1277865"/>
                <a:gd name="connsiteX6" fmla="*/ 902111 w 1030287"/>
                <a:gd name="connsiteY6" fmla="*/ 166611 h 1277865"/>
                <a:gd name="connsiteX7" fmla="*/ 1027967 w 1030287"/>
                <a:gd name="connsiteY7" fmla="*/ 166824 h 1277865"/>
                <a:gd name="connsiteX8" fmla="*/ 1030287 w 1030287"/>
                <a:gd name="connsiteY8" fmla="*/ 1277865 h 1277865"/>
                <a:gd name="connsiteX9" fmla="*/ 0 w 1030287"/>
                <a:gd name="connsiteY9" fmla="*/ 1277865 h 1277865"/>
                <a:gd name="connsiteX10" fmla="*/ 0 w 1030287"/>
                <a:gd name="connsiteY10" fmla="*/ 522563 h 1277865"/>
                <a:gd name="connsiteX0" fmla="*/ 0 w 1030287"/>
                <a:gd name="connsiteY0" fmla="*/ 522563 h 1277865"/>
                <a:gd name="connsiteX1" fmla="*/ 501163 w 1030287"/>
                <a:gd name="connsiteY1" fmla="*/ 521710 h 1277865"/>
                <a:gd name="connsiteX2" fmla="*/ 503486 w 1030287"/>
                <a:gd name="connsiteY2" fmla="*/ 159650 h 1277865"/>
                <a:gd name="connsiteX3" fmla="*/ 628126 w 1030287"/>
                <a:gd name="connsiteY3" fmla="*/ 161512 h 1277865"/>
                <a:gd name="connsiteX4" fmla="*/ 631211 w 1030287"/>
                <a:gd name="connsiteY4" fmla="*/ 0 h 1277865"/>
                <a:gd name="connsiteX5" fmla="*/ 899281 w 1030287"/>
                <a:gd name="connsiteY5" fmla="*/ 2577 h 1277865"/>
                <a:gd name="connsiteX6" fmla="*/ 902111 w 1030287"/>
                <a:gd name="connsiteY6" fmla="*/ 166611 h 1277865"/>
                <a:gd name="connsiteX7" fmla="*/ 1027967 w 1030287"/>
                <a:gd name="connsiteY7" fmla="*/ 166824 h 1277865"/>
                <a:gd name="connsiteX8" fmla="*/ 1030287 w 1030287"/>
                <a:gd name="connsiteY8" fmla="*/ 1277865 h 1277865"/>
                <a:gd name="connsiteX9" fmla="*/ 0 w 1030287"/>
                <a:gd name="connsiteY9" fmla="*/ 1277865 h 1277865"/>
                <a:gd name="connsiteX10" fmla="*/ 0 w 1030287"/>
                <a:gd name="connsiteY10" fmla="*/ 522563 h 1277865"/>
                <a:gd name="connsiteX0" fmla="*/ 0 w 1030287"/>
                <a:gd name="connsiteY0" fmla="*/ 522563 h 1277865"/>
                <a:gd name="connsiteX1" fmla="*/ 501163 w 1030287"/>
                <a:gd name="connsiteY1" fmla="*/ 521710 h 1277865"/>
                <a:gd name="connsiteX2" fmla="*/ 503486 w 1030287"/>
                <a:gd name="connsiteY2" fmla="*/ 159650 h 1277865"/>
                <a:gd name="connsiteX3" fmla="*/ 514337 w 1030287"/>
                <a:gd name="connsiteY3" fmla="*/ 162750 h 1277865"/>
                <a:gd name="connsiteX4" fmla="*/ 628126 w 1030287"/>
                <a:gd name="connsiteY4" fmla="*/ 161512 h 1277865"/>
                <a:gd name="connsiteX5" fmla="*/ 631211 w 1030287"/>
                <a:gd name="connsiteY5" fmla="*/ 0 h 1277865"/>
                <a:gd name="connsiteX6" fmla="*/ 899281 w 1030287"/>
                <a:gd name="connsiteY6" fmla="*/ 2577 h 1277865"/>
                <a:gd name="connsiteX7" fmla="*/ 902111 w 1030287"/>
                <a:gd name="connsiteY7" fmla="*/ 166611 h 1277865"/>
                <a:gd name="connsiteX8" fmla="*/ 1027967 w 1030287"/>
                <a:gd name="connsiteY8" fmla="*/ 166824 h 1277865"/>
                <a:gd name="connsiteX9" fmla="*/ 1030287 w 1030287"/>
                <a:gd name="connsiteY9" fmla="*/ 1277865 h 1277865"/>
                <a:gd name="connsiteX10" fmla="*/ 0 w 1030287"/>
                <a:gd name="connsiteY10" fmla="*/ 1277865 h 1277865"/>
                <a:gd name="connsiteX11" fmla="*/ 0 w 1030287"/>
                <a:gd name="connsiteY11" fmla="*/ 522563 h 1277865"/>
                <a:gd name="connsiteX0" fmla="*/ 0 w 1030287"/>
                <a:gd name="connsiteY0" fmla="*/ 519986 h 1275288"/>
                <a:gd name="connsiteX1" fmla="*/ 501163 w 1030287"/>
                <a:gd name="connsiteY1" fmla="*/ 519133 h 1275288"/>
                <a:gd name="connsiteX2" fmla="*/ 503486 w 1030287"/>
                <a:gd name="connsiteY2" fmla="*/ 157073 h 1275288"/>
                <a:gd name="connsiteX3" fmla="*/ 514337 w 1030287"/>
                <a:gd name="connsiteY3" fmla="*/ 160173 h 1275288"/>
                <a:gd name="connsiteX4" fmla="*/ 628126 w 1030287"/>
                <a:gd name="connsiteY4" fmla="*/ 158935 h 1275288"/>
                <a:gd name="connsiteX5" fmla="*/ 631211 w 1030287"/>
                <a:gd name="connsiteY5" fmla="*/ 2575 h 1275288"/>
                <a:gd name="connsiteX6" fmla="*/ 899281 w 1030287"/>
                <a:gd name="connsiteY6" fmla="*/ 0 h 1275288"/>
                <a:gd name="connsiteX7" fmla="*/ 902111 w 1030287"/>
                <a:gd name="connsiteY7" fmla="*/ 164034 h 1275288"/>
                <a:gd name="connsiteX8" fmla="*/ 1027967 w 1030287"/>
                <a:gd name="connsiteY8" fmla="*/ 164247 h 1275288"/>
                <a:gd name="connsiteX9" fmla="*/ 1030287 w 1030287"/>
                <a:gd name="connsiteY9" fmla="*/ 1275288 h 1275288"/>
                <a:gd name="connsiteX10" fmla="*/ 0 w 1030287"/>
                <a:gd name="connsiteY10" fmla="*/ 1275288 h 1275288"/>
                <a:gd name="connsiteX11" fmla="*/ 0 w 1030287"/>
                <a:gd name="connsiteY11" fmla="*/ 519986 h 1275288"/>
                <a:gd name="connsiteX0" fmla="*/ 0 w 1030287"/>
                <a:gd name="connsiteY0" fmla="*/ 525139 h 1280441"/>
                <a:gd name="connsiteX1" fmla="*/ 501163 w 1030287"/>
                <a:gd name="connsiteY1" fmla="*/ 524286 h 1280441"/>
                <a:gd name="connsiteX2" fmla="*/ 503486 w 1030287"/>
                <a:gd name="connsiteY2" fmla="*/ 162226 h 1280441"/>
                <a:gd name="connsiteX3" fmla="*/ 514337 w 1030287"/>
                <a:gd name="connsiteY3" fmla="*/ 165326 h 1280441"/>
                <a:gd name="connsiteX4" fmla="*/ 628126 w 1030287"/>
                <a:gd name="connsiteY4" fmla="*/ 164088 h 1280441"/>
                <a:gd name="connsiteX5" fmla="*/ 628635 w 1030287"/>
                <a:gd name="connsiteY5" fmla="*/ 0 h 1280441"/>
                <a:gd name="connsiteX6" fmla="*/ 899281 w 1030287"/>
                <a:gd name="connsiteY6" fmla="*/ 5153 h 1280441"/>
                <a:gd name="connsiteX7" fmla="*/ 902111 w 1030287"/>
                <a:gd name="connsiteY7" fmla="*/ 169187 h 1280441"/>
                <a:gd name="connsiteX8" fmla="*/ 1027967 w 1030287"/>
                <a:gd name="connsiteY8" fmla="*/ 169400 h 1280441"/>
                <a:gd name="connsiteX9" fmla="*/ 1030287 w 1030287"/>
                <a:gd name="connsiteY9" fmla="*/ 1280441 h 1280441"/>
                <a:gd name="connsiteX10" fmla="*/ 0 w 1030287"/>
                <a:gd name="connsiteY10" fmla="*/ 1280441 h 1280441"/>
                <a:gd name="connsiteX11" fmla="*/ 0 w 1030287"/>
                <a:gd name="connsiteY11" fmla="*/ 525139 h 1280441"/>
                <a:gd name="connsiteX0" fmla="*/ 0 w 1030287"/>
                <a:gd name="connsiteY0" fmla="*/ 519987 h 1275289"/>
                <a:gd name="connsiteX1" fmla="*/ 501163 w 1030287"/>
                <a:gd name="connsiteY1" fmla="*/ 519134 h 1275289"/>
                <a:gd name="connsiteX2" fmla="*/ 503486 w 1030287"/>
                <a:gd name="connsiteY2" fmla="*/ 157074 h 1275289"/>
                <a:gd name="connsiteX3" fmla="*/ 514337 w 1030287"/>
                <a:gd name="connsiteY3" fmla="*/ 160174 h 1275289"/>
                <a:gd name="connsiteX4" fmla="*/ 628126 w 1030287"/>
                <a:gd name="connsiteY4" fmla="*/ 158936 h 1275289"/>
                <a:gd name="connsiteX5" fmla="*/ 623484 w 1030287"/>
                <a:gd name="connsiteY5" fmla="*/ 0 h 1275289"/>
                <a:gd name="connsiteX6" fmla="*/ 899281 w 1030287"/>
                <a:gd name="connsiteY6" fmla="*/ 1 h 1275289"/>
                <a:gd name="connsiteX7" fmla="*/ 902111 w 1030287"/>
                <a:gd name="connsiteY7" fmla="*/ 164035 h 1275289"/>
                <a:gd name="connsiteX8" fmla="*/ 1027967 w 1030287"/>
                <a:gd name="connsiteY8" fmla="*/ 164248 h 1275289"/>
                <a:gd name="connsiteX9" fmla="*/ 1030287 w 1030287"/>
                <a:gd name="connsiteY9" fmla="*/ 1275289 h 1275289"/>
                <a:gd name="connsiteX10" fmla="*/ 0 w 1030287"/>
                <a:gd name="connsiteY10" fmla="*/ 1275289 h 1275289"/>
                <a:gd name="connsiteX11" fmla="*/ 0 w 1030287"/>
                <a:gd name="connsiteY11" fmla="*/ 519987 h 1275289"/>
                <a:gd name="connsiteX0" fmla="*/ 0 w 1030287"/>
                <a:gd name="connsiteY0" fmla="*/ 519987 h 1275289"/>
                <a:gd name="connsiteX1" fmla="*/ 501163 w 1030287"/>
                <a:gd name="connsiteY1" fmla="*/ 519134 h 1275289"/>
                <a:gd name="connsiteX2" fmla="*/ 503486 w 1030287"/>
                <a:gd name="connsiteY2" fmla="*/ 157074 h 1275289"/>
                <a:gd name="connsiteX3" fmla="*/ 514337 w 1030287"/>
                <a:gd name="connsiteY3" fmla="*/ 160174 h 1275289"/>
                <a:gd name="connsiteX4" fmla="*/ 628126 w 1030287"/>
                <a:gd name="connsiteY4" fmla="*/ 158936 h 1275289"/>
                <a:gd name="connsiteX5" fmla="*/ 623484 w 1030287"/>
                <a:gd name="connsiteY5" fmla="*/ 0 h 1275289"/>
                <a:gd name="connsiteX6" fmla="*/ 899281 w 1030287"/>
                <a:gd name="connsiteY6" fmla="*/ 1 h 1275289"/>
                <a:gd name="connsiteX7" fmla="*/ 902111 w 1030287"/>
                <a:gd name="connsiteY7" fmla="*/ 164035 h 1275289"/>
                <a:gd name="connsiteX8" fmla="*/ 1027967 w 1030287"/>
                <a:gd name="connsiteY8" fmla="*/ 164248 h 1275289"/>
                <a:gd name="connsiteX9" fmla="*/ 1030287 w 1030287"/>
                <a:gd name="connsiteY9" fmla="*/ 1275289 h 1275289"/>
                <a:gd name="connsiteX10" fmla="*/ 0 w 1030287"/>
                <a:gd name="connsiteY10" fmla="*/ 1275289 h 1275289"/>
                <a:gd name="connsiteX11" fmla="*/ 0 w 1030287"/>
                <a:gd name="connsiteY11" fmla="*/ 519987 h 1275289"/>
                <a:gd name="connsiteX0" fmla="*/ 0 w 1030287"/>
                <a:gd name="connsiteY0" fmla="*/ 519987 h 1275289"/>
                <a:gd name="connsiteX1" fmla="*/ 501163 w 1030287"/>
                <a:gd name="connsiteY1" fmla="*/ 519134 h 1275289"/>
                <a:gd name="connsiteX2" fmla="*/ 503486 w 1030287"/>
                <a:gd name="connsiteY2" fmla="*/ 157074 h 1275289"/>
                <a:gd name="connsiteX3" fmla="*/ 501458 w 1030287"/>
                <a:gd name="connsiteY3" fmla="*/ 162750 h 1275289"/>
                <a:gd name="connsiteX4" fmla="*/ 628126 w 1030287"/>
                <a:gd name="connsiteY4" fmla="*/ 158936 h 1275289"/>
                <a:gd name="connsiteX5" fmla="*/ 623484 w 1030287"/>
                <a:gd name="connsiteY5" fmla="*/ 0 h 1275289"/>
                <a:gd name="connsiteX6" fmla="*/ 899281 w 1030287"/>
                <a:gd name="connsiteY6" fmla="*/ 1 h 1275289"/>
                <a:gd name="connsiteX7" fmla="*/ 902111 w 1030287"/>
                <a:gd name="connsiteY7" fmla="*/ 164035 h 1275289"/>
                <a:gd name="connsiteX8" fmla="*/ 1027967 w 1030287"/>
                <a:gd name="connsiteY8" fmla="*/ 164248 h 1275289"/>
                <a:gd name="connsiteX9" fmla="*/ 1030287 w 1030287"/>
                <a:gd name="connsiteY9" fmla="*/ 1275289 h 1275289"/>
                <a:gd name="connsiteX10" fmla="*/ 0 w 1030287"/>
                <a:gd name="connsiteY10" fmla="*/ 1275289 h 1275289"/>
                <a:gd name="connsiteX11" fmla="*/ 0 w 1030287"/>
                <a:gd name="connsiteY11" fmla="*/ 519987 h 1275289"/>
                <a:gd name="connsiteX0" fmla="*/ 0 w 1030287"/>
                <a:gd name="connsiteY0" fmla="*/ 519987 h 1275289"/>
                <a:gd name="connsiteX1" fmla="*/ 501163 w 1030287"/>
                <a:gd name="connsiteY1" fmla="*/ 516558 h 1275289"/>
                <a:gd name="connsiteX2" fmla="*/ 503486 w 1030287"/>
                <a:gd name="connsiteY2" fmla="*/ 157074 h 1275289"/>
                <a:gd name="connsiteX3" fmla="*/ 501458 w 1030287"/>
                <a:gd name="connsiteY3" fmla="*/ 162750 h 1275289"/>
                <a:gd name="connsiteX4" fmla="*/ 628126 w 1030287"/>
                <a:gd name="connsiteY4" fmla="*/ 158936 h 1275289"/>
                <a:gd name="connsiteX5" fmla="*/ 623484 w 1030287"/>
                <a:gd name="connsiteY5" fmla="*/ 0 h 1275289"/>
                <a:gd name="connsiteX6" fmla="*/ 899281 w 1030287"/>
                <a:gd name="connsiteY6" fmla="*/ 1 h 1275289"/>
                <a:gd name="connsiteX7" fmla="*/ 902111 w 1030287"/>
                <a:gd name="connsiteY7" fmla="*/ 164035 h 1275289"/>
                <a:gd name="connsiteX8" fmla="*/ 1027967 w 1030287"/>
                <a:gd name="connsiteY8" fmla="*/ 164248 h 1275289"/>
                <a:gd name="connsiteX9" fmla="*/ 1030287 w 1030287"/>
                <a:gd name="connsiteY9" fmla="*/ 1275289 h 1275289"/>
                <a:gd name="connsiteX10" fmla="*/ 0 w 1030287"/>
                <a:gd name="connsiteY10" fmla="*/ 1275289 h 1275289"/>
                <a:gd name="connsiteX11" fmla="*/ 0 w 1030287"/>
                <a:gd name="connsiteY11" fmla="*/ 519987 h 1275289"/>
                <a:gd name="connsiteX0" fmla="*/ 0 w 1030287"/>
                <a:gd name="connsiteY0" fmla="*/ 519987 h 1275289"/>
                <a:gd name="connsiteX1" fmla="*/ 501163 w 1030287"/>
                <a:gd name="connsiteY1" fmla="*/ 516558 h 1275289"/>
                <a:gd name="connsiteX2" fmla="*/ 503486 w 1030287"/>
                <a:gd name="connsiteY2" fmla="*/ 157074 h 1275289"/>
                <a:gd name="connsiteX3" fmla="*/ 501458 w 1030287"/>
                <a:gd name="connsiteY3" fmla="*/ 162750 h 1275289"/>
                <a:gd name="connsiteX4" fmla="*/ 625550 w 1030287"/>
                <a:gd name="connsiteY4" fmla="*/ 156360 h 1275289"/>
                <a:gd name="connsiteX5" fmla="*/ 623484 w 1030287"/>
                <a:gd name="connsiteY5" fmla="*/ 0 h 1275289"/>
                <a:gd name="connsiteX6" fmla="*/ 899281 w 1030287"/>
                <a:gd name="connsiteY6" fmla="*/ 1 h 1275289"/>
                <a:gd name="connsiteX7" fmla="*/ 902111 w 1030287"/>
                <a:gd name="connsiteY7" fmla="*/ 164035 h 1275289"/>
                <a:gd name="connsiteX8" fmla="*/ 1027967 w 1030287"/>
                <a:gd name="connsiteY8" fmla="*/ 164248 h 1275289"/>
                <a:gd name="connsiteX9" fmla="*/ 1030287 w 1030287"/>
                <a:gd name="connsiteY9" fmla="*/ 1275289 h 1275289"/>
                <a:gd name="connsiteX10" fmla="*/ 0 w 1030287"/>
                <a:gd name="connsiteY10" fmla="*/ 1275289 h 1275289"/>
                <a:gd name="connsiteX11" fmla="*/ 0 w 1030287"/>
                <a:gd name="connsiteY11" fmla="*/ 519987 h 1275289"/>
                <a:gd name="connsiteX0" fmla="*/ 0 w 1030287"/>
                <a:gd name="connsiteY0" fmla="*/ 519987 h 1275289"/>
                <a:gd name="connsiteX1" fmla="*/ 501163 w 1030287"/>
                <a:gd name="connsiteY1" fmla="*/ 516558 h 1275289"/>
                <a:gd name="connsiteX2" fmla="*/ 503486 w 1030287"/>
                <a:gd name="connsiteY2" fmla="*/ 157074 h 1275289"/>
                <a:gd name="connsiteX3" fmla="*/ 625550 w 1030287"/>
                <a:gd name="connsiteY3" fmla="*/ 156360 h 1275289"/>
                <a:gd name="connsiteX4" fmla="*/ 623484 w 1030287"/>
                <a:gd name="connsiteY4" fmla="*/ 0 h 1275289"/>
                <a:gd name="connsiteX5" fmla="*/ 899281 w 1030287"/>
                <a:gd name="connsiteY5" fmla="*/ 1 h 1275289"/>
                <a:gd name="connsiteX6" fmla="*/ 902111 w 1030287"/>
                <a:gd name="connsiteY6" fmla="*/ 164035 h 1275289"/>
                <a:gd name="connsiteX7" fmla="*/ 1027967 w 1030287"/>
                <a:gd name="connsiteY7" fmla="*/ 164248 h 1275289"/>
                <a:gd name="connsiteX8" fmla="*/ 1030287 w 1030287"/>
                <a:gd name="connsiteY8" fmla="*/ 1275289 h 1275289"/>
                <a:gd name="connsiteX9" fmla="*/ 0 w 1030287"/>
                <a:gd name="connsiteY9" fmla="*/ 1275289 h 1275289"/>
                <a:gd name="connsiteX10" fmla="*/ 0 w 1030287"/>
                <a:gd name="connsiteY10" fmla="*/ 519987 h 1275289"/>
                <a:gd name="connsiteX0" fmla="*/ 0 w 1030287"/>
                <a:gd name="connsiteY0" fmla="*/ 519987 h 1275289"/>
                <a:gd name="connsiteX1" fmla="*/ 501163 w 1030287"/>
                <a:gd name="connsiteY1" fmla="*/ 516558 h 1275289"/>
                <a:gd name="connsiteX2" fmla="*/ 503486 w 1030287"/>
                <a:gd name="connsiteY2" fmla="*/ 157074 h 1275289"/>
                <a:gd name="connsiteX3" fmla="*/ 625550 w 1030287"/>
                <a:gd name="connsiteY3" fmla="*/ 156360 h 1275289"/>
                <a:gd name="connsiteX4" fmla="*/ 623484 w 1030287"/>
                <a:gd name="connsiteY4" fmla="*/ 0 h 1275289"/>
                <a:gd name="connsiteX5" fmla="*/ 899281 w 1030287"/>
                <a:gd name="connsiteY5" fmla="*/ 1 h 1275289"/>
                <a:gd name="connsiteX6" fmla="*/ 902111 w 1030287"/>
                <a:gd name="connsiteY6" fmla="*/ 164035 h 1275289"/>
                <a:gd name="connsiteX7" fmla="*/ 1027967 w 1030287"/>
                <a:gd name="connsiteY7" fmla="*/ 164248 h 1275289"/>
                <a:gd name="connsiteX8" fmla="*/ 1030287 w 1030287"/>
                <a:gd name="connsiteY8" fmla="*/ 1275289 h 1275289"/>
                <a:gd name="connsiteX9" fmla="*/ 0 w 1030287"/>
                <a:gd name="connsiteY9" fmla="*/ 1275289 h 1275289"/>
                <a:gd name="connsiteX10" fmla="*/ 0 w 1030287"/>
                <a:gd name="connsiteY10" fmla="*/ 519987 h 1275289"/>
                <a:gd name="connsiteX0" fmla="*/ 0 w 1030287"/>
                <a:gd name="connsiteY0" fmla="*/ 519987 h 1275289"/>
                <a:gd name="connsiteX1" fmla="*/ 501163 w 1030287"/>
                <a:gd name="connsiteY1" fmla="*/ 516558 h 1275289"/>
                <a:gd name="connsiteX2" fmla="*/ 503486 w 1030287"/>
                <a:gd name="connsiteY2" fmla="*/ 157074 h 1275289"/>
                <a:gd name="connsiteX3" fmla="*/ 625550 w 1030287"/>
                <a:gd name="connsiteY3" fmla="*/ 156360 h 1275289"/>
                <a:gd name="connsiteX4" fmla="*/ 623484 w 1030287"/>
                <a:gd name="connsiteY4" fmla="*/ 0 h 1275289"/>
                <a:gd name="connsiteX5" fmla="*/ 899281 w 1030287"/>
                <a:gd name="connsiteY5" fmla="*/ 1 h 1275289"/>
                <a:gd name="connsiteX6" fmla="*/ 902111 w 1030287"/>
                <a:gd name="connsiteY6" fmla="*/ 164035 h 1275289"/>
                <a:gd name="connsiteX7" fmla="*/ 1027967 w 1030287"/>
                <a:gd name="connsiteY7" fmla="*/ 164248 h 1275289"/>
                <a:gd name="connsiteX8" fmla="*/ 1030287 w 1030287"/>
                <a:gd name="connsiteY8" fmla="*/ 1275289 h 1275289"/>
                <a:gd name="connsiteX9" fmla="*/ 0 w 1030287"/>
                <a:gd name="connsiteY9" fmla="*/ 1275289 h 1275289"/>
                <a:gd name="connsiteX10" fmla="*/ 0 w 1030287"/>
                <a:gd name="connsiteY10" fmla="*/ 519987 h 1275289"/>
                <a:gd name="connsiteX0" fmla="*/ 0 w 1030287"/>
                <a:gd name="connsiteY0" fmla="*/ 519987 h 1275289"/>
                <a:gd name="connsiteX1" fmla="*/ 501163 w 1030287"/>
                <a:gd name="connsiteY1" fmla="*/ 516558 h 1275289"/>
                <a:gd name="connsiteX2" fmla="*/ 503486 w 1030287"/>
                <a:gd name="connsiteY2" fmla="*/ 157074 h 1275289"/>
                <a:gd name="connsiteX3" fmla="*/ 620398 w 1030287"/>
                <a:gd name="connsiteY3" fmla="*/ 164088 h 1275289"/>
                <a:gd name="connsiteX4" fmla="*/ 623484 w 1030287"/>
                <a:gd name="connsiteY4" fmla="*/ 0 h 1275289"/>
                <a:gd name="connsiteX5" fmla="*/ 899281 w 1030287"/>
                <a:gd name="connsiteY5" fmla="*/ 1 h 1275289"/>
                <a:gd name="connsiteX6" fmla="*/ 902111 w 1030287"/>
                <a:gd name="connsiteY6" fmla="*/ 164035 h 1275289"/>
                <a:gd name="connsiteX7" fmla="*/ 1027967 w 1030287"/>
                <a:gd name="connsiteY7" fmla="*/ 164248 h 1275289"/>
                <a:gd name="connsiteX8" fmla="*/ 1030287 w 1030287"/>
                <a:gd name="connsiteY8" fmla="*/ 1275289 h 1275289"/>
                <a:gd name="connsiteX9" fmla="*/ 0 w 1030287"/>
                <a:gd name="connsiteY9" fmla="*/ 1275289 h 1275289"/>
                <a:gd name="connsiteX10" fmla="*/ 0 w 1030287"/>
                <a:gd name="connsiteY10" fmla="*/ 519987 h 1275289"/>
                <a:gd name="connsiteX0" fmla="*/ 0 w 1030287"/>
                <a:gd name="connsiteY0" fmla="*/ 519987 h 1275289"/>
                <a:gd name="connsiteX1" fmla="*/ 501163 w 1030287"/>
                <a:gd name="connsiteY1" fmla="*/ 516558 h 1275289"/>
                <a:gd name="connsiteX2" fmla="*/ 503486 w 1030287"/>
                <a:gd name="connsiteY2" fmla="*/ 157074 h 1275289"/>
                <a:gd name="connsiteX3" fmla="*/ 620398 w 1030287"/>
                <a:gd name="connsiteY3" fmla="*/ 164088 h 1275289"/>
                <a:gd name="connsiteX4" fmla="*/ 623484 w 1030287"/>
                <a:gd name="connsiteY4" fmla="*/ 0 h 1275289"/>
                <a:gd name="connsiteX5" fmla="*/ 899281 w 1030287"/>
                <a:gd name="connsiteY5" fmla="*/ 1 h 1275289"/>
                <a:gd name="connsiteX6" fmla="*/ 902111 w 1030287"/>
                <a:gd name="connsiteY6" fmla="*/ 164035 h 1275289"/>
                <a:gd name="connsiteX7" fmla="*/ 1027967 w 1030287"/>
                <a:gd name="connsiteY7" fmla="*/ 164248 h 1275289"/>
                <a:gd name="connsiteX8" fmla="*/ 1030287 w 1030287"/>
                <a:gd name="connsiteY8" fmla="*/ 1275289 h 1275289"/>
                <a:gd name="connsiteX9" fmla="*/ 0 w 1030287"/>
                <a:gd name="connsiteY9" fmla="*/ 1275289 h 1275289"/>
                <a:gd name="connsiteX10" fmla="*/ 0 w 1030287"/>
                <a:gd name="connsiteY10" fmla="*/ 519987 h 1275289"/>
                <a:gd name="connsiteX0" fmla="*/ 0 w 1030287"/>
                <a:gd name="connsiteY0" fmla="*/ 519987 h 1275289"/>
                <a:gd name="connsiteX1" fmla="*/ 501163 w 1030287"/>
                <a:gd name="connsiteY1" fmla="*/ 516558 h 1275289"/>
                <a:gd name="connsiteX2" fmla="*/ 503486 w 1030287"/>
                <a:gd name="connsiteY2" fmla="*/ 157074 h 1275289"/>
                <a:gd name="connsiteX3" fmla="*/ 617823 w 1030287"/>
                <a:gd name="connsiteY3" fmla="*/ 164088 h 1275289"/>
                <a:gd name="connsiteX4" fmla="*/ 623484 w 1030287"/>
                <a:gd name="connsiteY4" fmla="*/ 0 h 1275289"/>
                <a:gd name="connsiteX5" fmla="*/ 899281 w 1030287"/>
                <a:gd name="connsiteY5" fmla="*/ 1 h 1275289"/>
                <a:gd name="connsiteX6" fmla="*/ 902111 w 1030287"/>
                <a:gd name="connsiteY6" fmla="*/ 164035 h 1275289"/>
                <a:gd name="connsiteX7" fmla="*/ 1027967 w 1030287"/>
                <a:gd name="connsiteY7" fmla="*/ 164248 h 1275289"/>
                <a:gd name="connsiteX8" fmla="*/ 1030287 w 1030287"/>
                <a:gd name="connsiteY8" fmla="*/ 1275289 h 1275289"/>
                <a:gd name="connsiteX9" fmla="*/ 0 w 1030287"/>
                <a:gd name="connsiteY9" fmla="*/ 1275289 h 1275289"/>
                <a:gd name="connsiteX10" fmla="*/ 0 w 1030287"/>
                <a:gd name="connsiteY10" fmla="*/ 519987 h 1275289"/>
                <a:gd name="connsiteX0" fmla="*/ 0 w 1030287"/>
                <a:gd name="connsiteY0" fmla="*/ 519987 h 1275289"/>
                <a:gd name="connsiteX1" fmla="*/ 501163 w 1030287"/>
                <a:gd name="connsiteY1" fmla="*/ 516558 h 1275289"/>
                <a:gd name="connsiteX2" fmla="*/ 503486 w 1030287"/>
                <a:gd name="connsiteY2" fmla="*/ 157074 h 1275289"/>
                <a:gd name="connsiteX3" fmla="*/ 625550 w 1030287"/>
                <a:gd name="connsiteY3" fmla="*/ 164088 h 1275289"/>
                <a:gd name="connsiteX4" fmla="*/ 623484 w 1030287"/>
                <a:gd name="connsiteY4" fmla="*/ 0 h 1275289"/>
                <a:gd name="connsiteX5" fmla="*/ 899281 w 1030287"/>
                <a:gd name="connsiteY5" fmla="*/ 1 h 1275289"/>
                <a:gd name="connsiteX6" fmla="*/ 902111 w 1030287"/>
                <a:gd name="connsiteY6" fmla="*/ 164035 h 1275289"/>
                <a:gd name="connsiteX7" fmla="*/ 1027967 w 1030287"/>
                <a:gd name="connsiteY7" fmla="*/ 164248 h 1275289"/>
                <a:gd name="connsiteX8" fmla="*/ 1030287 w 1030287"/>
                <a:gd name="connsiteY8" fmla="*/ 1275289 h 1275289"/>
                <a:gd name="connsiteX9" fmla="*/ 0 w 1030287"/>
                <a:gd name="connsiteY9" fmla="*/ 1275289 h 1275289"/>
                <a:gd name="connsiteX10" fmla="*/ 0 w 1030287"/>
                <a:gd name="connsiteY10" fmla="*/ 519987 h 1275289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5550 w 1030287"/>
                <a:gd name="connsiteY3" fmla="*/ 169239 h 1280440"/>
                <a:gd name="connsiteX4" fmla="*/ 626060 w 1030287"/>
                <a:gd name="connsiteY4" fmla="*/ 0 h 1280440"/>
                <a:gd name="connsiteX5" fmla="*/ 899281 w 1030287"/>
                <a:gd name="connsiteY5" fmla="*/ 5152 h 1280440"/>
                <a:gd name="connsiteX6" fmla="*/ 902111 w 1030287"/>
                <a:gd name="connsiteY6" fmla="*/ 169186 h 1280440"/>
                <a:gd name="connsiteX7" fmla="*/ 1027967 w 1030287"/>
                <a:gd name="connsiteY7" fmla="*/ 169399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5550 w 1030287"/>
                <a:gd name="connsiteY3" fmla="*/ 169239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902111 w 1030287"/>
                <a:gd name="connsiteY6" fmla="*/ 169186 h 1280440"/>
                <a:gd name="connsiteX7" fmla="*/ 1027967 w 1030287"/>
                <a:gd name="connsiteY7" fmla="*/ 169399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5550 w 1030287"/>
                <a:gd name="connsiteY3" fmla="*/ 169239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896960 w 1030287"/>
                <a:gd name="connsiteY6" fmla="*/ 179489 h 1280440"/>
                <a:gd name="connsiteX7" fmla="*/ 1027967 w 1030287"/>
                <a:gd name="connsiteY7" fmla="*/ 169399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5550 w 1030287"/>
                <a:gd name="connsiteY3" fmla="*/ 169239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896960 w 1030287"/>
                <a:gd name="connsiteY6" fmla="*/ 166610 h 1280440"/>
                <a:gd name="connsiteX7" fmla="*/ 1027967 w 1030287"/>
                <a:gd name="connsiteY7" fmla="*/ 169399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5550 w 1030287"/>
                <a:gd name="connsiteY3" fmla="*/ 169239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891809 w 1030287"/>
                <a:gd name="connsiteY6" fmla="*/ 176913 h 1280440"/>
                <a:gd name="connsiteX7" fmla="*/ 1027967 w 1030287"/>
                <a:gd name="connsiteY7" fmla="*/ 169399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5550 w 1030287"/>
                <a:gd name="connsiteY3" fmla="*/ 169239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899536 w 1030287"/>
                <a:gd name="connsiteY6" fmla="*/ 161459 h 1280440"/>
                <a:gd name="connsiteX7" fmla="*/ 1027967 w 1030287"/>
                <a:gd name="connsiteY7" fmla="*/ 169399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5550 w 1030287"/>
                <a:gd name="connsiteY3" fmla="*/ 169239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899536 w 1030287"/>
                <a:gd name="connsiteY6" fmla="*/ 171762 h 1280440"/>
                <a:gd name="connsiteX7" fmla="*/ 1027967 w 1030287"/>
                <a:gd name="connsiteY7" fmla="*/ 169399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5550 w 1030287"/>
                <a:gd name="connsiteY3" fmla="*/ 169239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907263 w 1030287"/>
                <a:gd name="connsiteY6" fmla="*/ 171762 h 1280440"/>
                <a:gd name="connsiteX7" fmla="*/ 1027967 w 1030287"/>
                <a:gd name="connsiteY7" fmla="*/ 169399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5550 w 1030287"/>
                <a:gd name="connsiteY3" fmla="*/ 169239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899536 w 1030287"/>
                <a:gd name="connsiteY6" fmla="*/ 174338 h 1280440"/>
                <a:gd name="connsiteX7" fmla="*/ 1027967 w 1030287"/>
                <a:gd name="connsiteY7" fmla="*/ 169399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5550 w 1030287"/>
                <a:gd name="connsiteY3" fmla="*/ 169239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907263 w 1030287"/>
                <a:gd name="connsiteY6" fmla="*/ 174338 h 1280440"/>
                <a:gd name="connsiteX7" fmla="*/ 1027967 w 1030287"/>
                <a:gd name="connsiteY7" fmla="*/ 169399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2974 w 1030287"/>
                <a:gd name="connsiteY3" fmla="*/ 164088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907263 w 1030287"/>
                <a:gd name="connsiteY6" fmla="*/ 174338 h 1280440"/>
                <a:gd name="connsiteX7" fmla="*/ 1027967 w 1030287"/>
                <a:gd name="connsiteY7" fmla="*/ 169399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8125 w 1030287"/>
                <a:gd name="connsiteY3" fmla="*/ 164088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907263 w 1030287"/>
                <a:gd name="connsiteY6" fmla="*/ 174338 h 1280440"/>
                <a:gd name="connsiteX7" fmla="*/ 1027967 w 1030287"/>
                <a:gd name="connsiteY7" fmla="*/ 169399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542"/>
                <a:gd name="connsiteY0" fmla="*/ 525138 h 1280440"/>
                <a:gd name="connsiteX1" fmla="*/ 501163 w 1030542"/>
                <a:gd name="connsiteY1" fmla="*/ 521709 h 1280440"/>
                <a:gd name="connsiteX2" fmla="*/ 503486 w 1030542"/>
                <a:gd name="connsiteY2" fmla="*/ 162225 h 1280440"/>
                <a:gd name="connsiteX3" fmla="*/ 628125 w 1030542"/>
                <a:gd name="connsiteY3" fmla="*/ 164088 h 1280440"/>
                <a:gd name="connsiteX4" fmla="*/ 626060 w 1030542"/>
                <a:gd name="connsiteY4" fmla="*/ 0 h 1280440"/>
                <a:gd name="connsiteX5" fmla="*/ 904432 w 1030542"/>
                <a:gd name="connsiteY5" fmla="*/ 0 h 1280440"/>
                <a:gd name="connsiteX6" fmla="*/ 907263 w 1030542"/>
                <a:gd name="connsiteY6" fmla="*/ 174338 h 1280440"/>
                <a:gd name="connsiteX7" fmla="*/ 1030542 w 1030542"/>
                <a:gd name="connsiteY7" fmla="*/ 179702 h 1280440"/>
                <a:gd name="connsiteX8" fmla="*/ 1030287 w 1030542"/>
                <a:gd name="connsiteY8" fmla="*/ 1280440 h 1280440"/>
                <a:gd name="connsiteX9" fmla="*/ 0 w 1030542"/>
                <a:gd name="connsiteY9" fmla="*/ 1280440 h 1280440"/>
                <a:gd name="connsiteX10" fmla="*/ 0 w 1030542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8125 w 1030287"/>
                <a:gd name="connsiteY3" fmla="*/ 164088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907263 w 1030287"/>
                <a:gd name="connsiteY6" fmla="*/ 174338 h 1280440"/>
                <a:gd name="connsiteX7" fmla="*/ 1020239 w 1030287"/>
                <a:gd name="connsiteY7" fmla="*/ 171975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8125 w 1030287"/>
                <a:gd name="connsiteY3" fmla="*/ 164088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902500 w 1030287"/>
                <a:gd name="connsiteY6" fmla="*/ 176719 h 1280440"/>
                <a:gd name="connsiteX7" fmla="*/ 1020239 w 1030287"/>
                <a:gd name="connsiteY7" fmla="*/ 171975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8125 w 1030287"/>
                <a:gd name="connsiteY3" fmla="*/ 164088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902500 w 1030287"/>
                <a:gd name="connsiteY6" fmla="*/ 176719 h 1280440"/>
                <a:gd name="connsiteX7" fmla="*/ 1022620 w 1030287"/>
                <a:gd name="connsiteY7" fmla="*/ 176737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  <a:gd name="connsiteX0" fmla="*/ 0 w 1030287"/>
                <a:gd name="connsiteY0" fmla="*/ 525138 h 1280440"/>
                <a:gd name="connsiteX1" fmla="*/ 501163 w 1030287"/>
                <a:gd name="connsiteY1" fmla="*/ 521709 h 1280440"/>
                <a:gd name="connsiteX2" fmla="*/ 503486 w 1030287"/>
                <a:gd name="connsiteY2" fmla="*/ 162225 h 1280440"/>
                <a:gd name="connsiteX3" fmla="*/ 628125 w 1030287"/>
                <a:gd name="connsiteY3" fmla="*/ 164088 h 1280440"/>
                <a:gd name="connsiteX4" fmla="*/ 626060 w 1030287"/>
                <a:gd name="connsiteY4" fmla="*/ 0 h 1280440"/>
                <a:gd name="connsiteX5" fmla="*/ 904432 w 1030287"/>
                <a:gd name="connsiteY5" fmla="*/ 0 h 1280440"/>
                <a:gd name="connsiteX6" fmla="*/ 902500 w 1030287"/>
                <a:gd name="connsiteY6" fmla="*/ 176719 h 1280440"/>
                <a:gd name="connsiteX7" fmla="*/ 1022620 w 1030287"/>
                <a:gd name="connsiteY7" fmla="*/ 176737 h 1280440"/>
                <a:gd name="connsiteX8" fmla="*/ 1030287 w 1030287"/>
                <a:gd name="connsiteY8" fmla="*/ 1280440 h 1280440"/>
                <a:gd name="connsiteX9" fmla="*/ 0 w 1030287"/>
                <a:gd name="connsiteY9" fmla="*/ 1280440 h 1280440"/>
                <a:gd name="connsiteX10" fmla="*/ 0 w 1030287"/>
                <a:gd name="connsiteY10" fmla="*/ 525138 h 128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0287" h="1280440">
                  <a:moveTo>
                    <a:pt x="0" y="525138"/>
                  </a:moveTo>
                  <a:lnTo>
                    <a:pt x="501163" y="521709"/>
                  </a:lnTo>
                  <a:cubicBezTo>
                    <a:pt x="503034" y="400164"/>
                    <a:pt x="501615" y="283770"/>
                    <a:pt x="503486" y="162225"/>
                  </a:cubicBezTo>
                  <a:cubicBezTo>
                    <a:pt x="508763" y="164011"/>
                    <a:pt x="633883" y="159358"/>
                    <a:pt x="628125" y="164088"/>
                  </a:cubicBezTo>
                  <a:cubicBezTo>
                    <a:pt x="629153" y="113685"/>
                    <a:pt x="625032" y="50403"/>
                    <a:pt x="626060" y="0"/>
                  </a:cubicBezTo>
                  <a:lnTo>
                    <a:pt x="904432" y="0"/>
                  </a:lnTo>
                  <a:cubicBezTo>
                    <a:pt x="904755" y="55774"/>
                    <a:pt x="902177" y="120945"/>
                    <a:pt x="902500" y="176719"/>
                  </a:cubicBezTo>
                  <a:lnTo>
                    <a:pt x="1022620" y="176737"/>
                  </a:lnTo>
                  <a:cubicBezTo>
                    <a:pt x="1022620" y="542570"/>
                    <a:pt x="1030287" y="914607"/>
                    <a:pt x="1030287" y="1280440"/>
                  </a:cubicBezTo>
                  <a:lnTo>
                    <a:pt x="0" y="1280440"/>
                  </a:lnTo>
                  <a:lnTo>
                    <a:pt x="0" y="525138"/>
                  </a:lnTo>
                  <a:close/>
                </a:path>
              </a:pathLst>
            </a:custGeom>
            <a:solidFill>
              <a:srgbClr val="878A8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4275138" y="5378451"/>
              <a:ext cx="74613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4443413" y="5378451"/>
              <a:ext cx="74613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4611688" y="5378451"/>
              <a:ext cx="76200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443413" y="4964113"/>
              <a:ext cx="74613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611688" y="4964113"/>
              <a:ext cx="76200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4443413" y="4795838"/>
              <a:ext cx="74613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4611688" y="4795838"/>
              <a:ext cx="76200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4113213" y="4964113"/>
              <a:ext cx="74613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4281488" y="4964113"/>
              <a:ext cx="74613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3952875" y="4964113"/>
              <a:ext cx="76200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4443413" y="5121276"/>
              <a:ext cx="74613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4611688" y="5121276"/>
              <a:ext cx="76200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4113213" y="5121276"/>
              <a:ext cx="74613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4281488" y="5121276"/>
              <a:ext cx="74613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3952875" y="5121276"/>
              <a:ext cx="76200" cy="7620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4443413" y="4629151"/>
              <a:ext cx="74613" cy="74613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24" name="Rectangle 26"/>
            <p:cNvSpPr>
              <a:spLocks noChangeArrowheads="1"/>
            </p:cNvSpPr>
            <p:nvPr/>
          </p:nvSpPr>
          <p:spPr bwMode="auto">
            <a:xfrm>
              <a:off x="4611688" y="4629151"/>
              <a:ext cx="76200" cy="74613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3923929" y="5356226"/>
              <a:ext cx="90000" cy="23301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8" name="Rectangle 22"/>
            <p:cNvSpPr>
              <a:spLocks noChangeArrowheads="1"/>
            </p:cNvSpPr>
            <p:nvPr/>
          </p:nvSpPr>
          <p:spPr bwMode="auto">
            <a:xfrm>
              <a:off x="4078994" y="5356226"/>
              <a:ext cx="90000" cy="23301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1030" name="TextBox 1029"/>
          <p:cNvSpPr txBox="1"/>
          <p:nvPr/>
        </p:nvSpPr>
        <p:spPr>
          <a:xfrm>
            <a:off x="781558" y="3204680"/>
            <a:ext cx="2231016" cy="33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en-AU" sz="16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endParaRPr lang="en-AU" dirty="0"/>
          </a:p>
        </p:txBody>
      </p:sp>
      <p:sp>
        <p:nvSpPr>
          <p:cNvPr id="71" name="TextBox 70"/>
          <p:cNvSpPr txBox="1"/>
          <p:nvPr/>
        </p:nvSpPr>
        <p:spPr>
          <a:xfrm>
            <a:off x="6403390" y="3152462"/>
            <a:ext cx="214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Building/Facilities Maintenance</a:t>
            </a:r>
            <a:endParaRPr lang="en-AU" dirty="0"/>
          </a:p>
        </p:txBody>
      </p:sp>
      <p:grpSp>
        <p:nvGrpSpPr>
          <p:cNvPr id="1052" name="Group 1051"/>
          <p:cNvGrpSpPr/>
          <p:nvPr/>
        </p:nvGrpSpPr>
        <p:grpSpPr>
          <a:xfrm>
            <a:off x="755576" y="4568084"/>
            <a:ext cx="2421253" cy="1507322"/>
            <a:chOff x="6471684" y="4225934"/>
            <a:chExt cx="1596272" cy="993740"/>
          </a:xfrm>
        </p:grpSpPr>
        <p:sp>
          <p:nvSpPr>
            <p:cNvPr id="139" name="Rounded Rectangle 138"/>
            <p:cNvSpPr/>
            <p:nvPr/>
          </p:nvSpPr>
          <p:spPr>
            <a:xfrm>
              <a:off x="7236295" y="4654825"/>
              <a:ext cx="831661" cy="390672"/>
            </a:xfrm>
            <a:prstGeom prst="round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567122" y="4919489"/>
              <a:ext cx="298800" cy="300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49" name="Rounded Rectangle 1048"/>
            <p:cNvSpPr/>
            <p:nvPr/>
          </p:nvSpPr>
          <p:spPr>
            <a:xfrm>
              <a:off x="6471684" y="4225934"/>
              <a:ext cx="1095438" cy="819563"/>
            </a:xfrm>
            <a:custGeom>
              <a:avLst/>
              <a:gdLst>
                <a:gd name="connsiteX0" fmla="*/ 0 w 1144742"/>
                <a:gd name="connsiteY0" fmla="*/ 139831 h 838970"/>
                <a:gd name="connsiteX1" fmla="*/ 139831 w 1144742"/>
                <a:gd name="connsiteY1" fmla="*/ 0 h 838970"/>
                <a:gd name="connsiteX2" fmla="*/ 1004911 w 1144742"/>
                <a:gd name="connsiteY2" fmla="*/ 0 h 838970"/>
                <a:gd name="connsiteX3" fmla="*/ 1144742 w 1144742"/>
                <a:gd name="connsiteY3" fmla="*/ 139831 h 838970"/>
                <a:gd name="connsiteX4" fmla="*/ 1144742 w 1144742"/>
                <a:gd name="connsiteY4" fmla="*/ 699139 h 838970"/>
                <a:gd name="connsiteX5" fmla="*/ 1004911 w 1144742"/>
                <a:gd name="connsiteY5" fmla="*/ 838970 h 838970"/>
                <a:gd name="connsiteX6" fmla="*/ 139831 w 1144742"/>
                <a:gd name="connsiteY6" fmla="*/ 838970 h 838970"/>
                <a:gd name="connsiteX7" fmla="*/ 0 w 1144742"/>
                <a:gd name="connsiteY7" fmla="*/ 699139 h 838970"/>
                <a:gd name="connsiteX8" fmla="*/ 0 w 1144742"/>
                <a:gd name="connsiteY8" fmla="*/ 139831 h 838970"/>
                <a:gd name="connsiteX0" fmla="*/ 0 w 1144742"/>
                <a:gd name="connsiteY0" fmla="*/ 139831 h 838970"/>
                <a:gd name="connsiteX1" fmla="*/ 139831 w 1144742"/>
                <a:gd name="connsiteY1" fmla="*/ 0 h 838970"/>
                <a:gd name="connsiteX2" fmla="*/ 1004911 w 1144742"/>
                <a:gd name="connsiteY2" fmla="*/ 0 h 838970"/>
                <a:gd name="connsiteX3" fmla="*/ 1144742 w 1144742"/>
                <a:gd name="connsiteY3" fmla="*/ 139831 h 838970"/>
                <a:gd name="connsiteX4" fmla="*/ 1144742 w 1144742"/>
                <a:gd name="connsiteY4" fmla="*/ 699139 h 838970"/>
                <a:gd name="connsiteX5" fmla="*/ 1004911 w 1144742"/>
                <a:gd name="connsiteY5" fmla="*/ 838970 h 838970"/>
                <a:gd name="connsiteX6" fmla="*/ 650872 w 1144742"/>
                <a:gd name="connsiteY6" fmla="*/ 836960 h 838970"/>
                <a:gd name="connsiteX7" fmla="*/ 139831 w 1144742"/>
                <a:gd name="connsiteY7" fmla="*/ 838970 h 838970"/>
                <a:gd name="connsiteX8" fmla="*/ 0 w 1144742"/>
                <a:gd name="connsiteY8" fmla="*/ 699139 h 838970"/>
                <a:gd name="connsiteX9" fmla="*/ 0 w 1144742"/>
                <a:gd name="connsiteY9" fmla="*/ 139831 h 838970"/>
                <a:gd name="connsiteX0" fmla="*/ 0 w 1144742"/>
                <a:gd name="connsiteY0" fmla="*/ 139831 h 838970"/>
                <a:gd name="connsiteX1" fmla="*/ 139831 w 1144742"/>
                <a:gd name="connsiteY1" fmla="*/ 0 h 838970"/>
                <a:gd name="connsiteX2" fmla="*/ 1004911 w 1144742"/>
                <a:gd name="connsiteY2" fmla="*/ 0 h 838970"/>
                <a:gd name="connsiteX3" fmla="*/ 1144742 w 1144742"/>
                <a:gd name="connsiteY3" fmla="*/ 139831 h 838970"/>
                <a:gd name="connsiteX4" fmla="*/ 1144742 w 1144742"/>
                <a:gd name="connsiteY4" fmla="*/ 699139 h 838970"/>
                <a:gd name="connsiteX5" fmla="*/ 1004911 w 1144742"/>
                <a:gd name="connsiteY5" fmla="*/ 838970 h 838970"/>
                <a:gd name="connsiteX6" fmla="*/ 584197 w 1144742"/>
                <a:gd name="connsiteY6" fmla="*/ 836960 h 838970"/>
                <a:gd name="connsiteX7" fmla="*/ 139831 w 1144742"/>
                <a:gd name="connsiteY7" fmla="*/ 838970 h 838970"/>
                <a:gd name="connsiteX8" fmla="*/ 0 w 1144742"/>
                <a:gd name="connsiteY8" fmla="*/ 699139 h 838970"/>
                <a:gd name="connsiteX9" fmla="*/ 0 w 1144742"/>
                <a:gd name="connsiteY9" fmla="*/ 139831 h 838970"/>
                <a:gd name="connsiteX0" fmla="*/ 0 w 1144742"/>
                <a:gd name="connsiteY0" fmla="*/ 146682 h 845821"/>
                <a:gd name="connsiteX1" fmla="*/ 139831 w 1144742"/>
                <a:gd name="connsiteY1" fmla="*/ 6851 h 845821"/>
                <a:gd name="connsiteX2" fmla="*/ 1004911 w 1144742"/>
                <a:gd name="connsiteY2" fmla="*/ 6851 h 845821"/>
                <a:gd name="connsiteX3" fmla="*/ 1144742 w 1144742"/>
                <a:gd name="connsiteY3" fmla="*/ 51432 h 845821"/>
                <a:gd name="connsiteX4" fmla="*/ 1144742 w 1144742"/>
                <a:gd name="connsiteY4" fmla="*/ 705990 h 845821"/>
                <a:gd name="connsiteX5" fmla="*/ 1004911 w 1144742"/>
                <a:gd name="connsiteY5" fmla="*/ 845821 h 845821"/>
                <a:gd name="connsiteX6" fmla="*/ 584197 w 1144742"/>
                <a:gd name="connsiteY6" fmla="*/ 843811 h 845821"/>
                <a:gd name="connsiteX7" fmla="*/ 139831 w 1144742"/>
                <a:gd name="connsiteY7" fmla="*/ 845821 h 845821"/>
                <a:gd name="connsiteX8" fmla="*/ 0 w 1144742"/>
                <a:gd name="connsiteY8" fmla="*/ 705990 h 845821"/>
                <a:gd name="connsiteX9" fmla="*/ 0 w 1144742"/>
                <a:gd name="connsiteY9" fmla="*/ 146682 h 845821"/>
                <a:gd name="connsiteX0" fmla="*/ 0 w 1144742"/>
                <a:gd name="connsiteY0" fmla="*/ 139831 h 838970"/>
                <a:gd name="connsiteX1" fmla="*/ 139831 w 1144742"/>
                <a:gd name="connsiteY1" fmla="*/ 0 h 838970"/>
                <a:gd name="connsiteX2" fmla="*/ 1144742 w 1144742"/>
                <a:gd name="connsiteY2" fmla="*/ 44581 h 838970"/>
                <a:gd name="connsiteX3" fmla="*/ 1144742 w 1144742"/>
                <a:gd name="connsiteY3" fmla="*/ 699139 h 838970"/>
                <a:gd name="connsiteX4" fmla="*/ 1004911 w 1144742"/>
                <a:gd name="connsiteY4" fmla="*/ 838970 h 838970"/>
                <a:gd name="connsiteX5" fmla="*/ 584197 w 1144742"/>
                <a:gd name="connsiteY5" fmla="*/ 836960 h 838970"/>
                <a:gd name="connsiteX6" fmla="*/ 139831 w 1144742"/>
                <a:gd name="connsiteY6" fmla="*/ 838970 h 838970"/>
                <a:gd name="connsiteX7" fmla="*/ 0 w 1144742"/>
                <a:gd name="connsiteY7" fmla="*/ 699139 h 838970"/>
                <a:gd name="connsiteX8" fmla="*/ 0 w 1144742"/>
                <a:gd name="connsiteY8" fmla="*/ 139831 h 838970"/>
                <a:gd name="connsiteX0" fmla="*/ 0 w 1144742"/>
                <a:gd name="connsiteY0" fmla="*/ 139831 h 838970"/>
                <a:gd name="connsiteX1" fmla="*/ 139831 w 1144742"/>
                <a:gd name="connsiteY1" fmla="*/ 0 h 838970"/>
                <a:gd name="connsiteX2" fmla="*/ 1144742 w 1144742"/>
                <a:gd name="connsiteY2" fmla="*/ 1719 h 838970"/>
                <a:gd name="connsiteX3" fmla="*/ 1144742 w 1144742"/>
                <a:gd name="connsiteY3" fmla="*/ 699139 h 838970"/>
                <a:gd name="connsiteX4" fmla="*/ 1004911 w 1144742"/>
                <a:gd name="connsiteY4" fmla="*/ 838970 h 838970"/>
                <a:gd name="connsiteX5" fmla="*/ 584197 w 1144742"/>
                <a:gd name="connsiteY5" fmla="*/ 836960 h 838970"/>
                <a:gd name="connsiteX6" fmla="*/ 139831 w 1144742"/>
                <a:gd name="connsiteY6" fmla="*/ 838970 h 838970"/>
                <a:gd name="connsiteX7" fmla="*/ 0 w 1144742"/>
                <a:gd name="connsiteY7" fmla="*/ 699139 h 838970"/>
                <a:gd name="connsiteX8" fmla="*/ 0 w 1144742"/>
                <a:gd name="connsiteY8" fmla="*/ 139831 h 838970"/>
                <a:gd name="connsiteX0" fmla="*/ 0 w 1144742"/>
                <a:gd name="connsiteY0" fmla="*/ 699139 h 838970"/>
                <a:gd name="connsiteX1" fmla="*/ 139831 w 1144742"/>
                <a:gd name="connsiteY1" fmla="*/ 0 h 838970"/>
                <a:gd name="connsiteX2" fmla="*/ 1144742 w 1144742"/>
                <a:gd name="connsiteY2" fmla="*/ 1719 h 838970"/>
                <a:gd name="connsiteX3" fmla="*/ 1144742 w 1144742"/>
                <a:gd name="connsiteY3" fmla="*/ 699139 h 838970"/>
                <a:gd name="connsiteX4" fmla="*/ 1004911 w 1144742"/>
                <a:gd name="connsiteY4" fmla="*/ 838970 h 838970"/>
                <a:gd name="connsiteX5" fmla="*/ 584197 w 1144742"/>
                <a:gd name="connsiteY5" fmla="*/ 836960 h 838970"/>
                <a:gd name="connsiteX6" fmla="*/ 139831 w 1144742"/>
                <a:gd name="connsiteY6" fmla="*/ 838970 h 838970"/>
                <a:gd name="connsiteX7" fmla="*/ 0 w 1144742"/>
                <a:gd name="connsiteY7" fmla="*/ 699139 h 838970"/>
                <a:gd name="connsiteX0" fmla="*/ 0 w 1144742"/>
                <a:gd name="connsiteY0" fmla="*/ 703902 h 843733"/>
                <a:gd name="connsiteX1" fmla="*/ 9222 w 1144742"/>
                <a:gd name="connsiteY1" fmla="*/ 0 h 843733"/>
                <a:gd name="connsiteX2" fmla="*/ 1144742 w 1144742"/>
                <a:gd name="connsiteY2" fmla="*/ 6482 h 843733"/>
                <a:gd name="connsiteX3" fmla="*/ 1144742 w 1144742"/>
                <a:gd name="connsiteY3" fmla="*/ 703902 h 843733"/>
                <a:gd name="connsiteX4" fmla="*/ 1004911 w 1144742"/>
                <a:gd name="connsiteY4" fmla="*/ 843733 h 843733"/>
                <a:gd name="connsiteX5" fmla="*/ 584197 w 1144742"/>
                <a:gd name="connsiteY5" fmla="*/ 841723 h 843733"/>
                <a:gd name="connsiteX6" fmla="*/ 139831 w 1144742"/>
                <a:gd name="connsiteY6" fmla="*/ 843733 h 843733"/>
                <a:gd name="connsiteX7" fmla="*/ 0 w 1144742"/>
                <a:gd name="connsiteY7" fmla="*/ 703902 h 843733"/>
                <a:gd name="connsiteX0" fmla="*/ 825 w 1145567"/>
                <a:gd name="connsiteY0" fmla="*/ 699139 h 838970"/>
                <a:gd name="connsiteX1" fmla="*/ 0 w 1145567"/>
                <a:gd name="connsiteY1" fmla="*/ 0 h 838970"/>
                <a:gd name="connsiteX2" fmla="*/ 1145567 w 1145567"/>
                <a:gd name="connsiteY2" fmla="*/ 1719 h 838970"/>
                <a:gd name="connsiteX3" fmla="*/ 1145567 w 1145567"/>
                <a:gd name="connsiteY3" fmla="*/ 699139 h 838970"/>
                <a:gd name="connsiteX4" fmla="*/ 1005736 w 1145567"/>
                <a:gd name="connsiteY4" fmla="*/ 838970 h 838970"/>
                <a:gd name="connsiteX5" fmla="*/ 585022 w 1145567"/>
                <a:gd name="connsiteY5" fmla="*/ 836960 h 838970"/>
                <a:gd name="connsiteX6" fmla="*/ 140656 w 1145567"/>
                <a:gd name="connsiteY6" fmla="*/ 838970 h 838970"/>
                <a:gd name="connsiteX7" fmla="*/ 825 w 1145567"/>
                <a:gd name="connsiteY7" fmla="*/ 699139 h 838970"/>
                <a:gd name="connsiteX0" fmla="*/ 825 w 1145567"/>
                <a:gd name="connsiteY0" fmla="*/ 699139 h 838970"/>
                <a:gd name="connsiteX1" fmla="*/ 0 w 1145567"/>
                <a:gd name="connsiteY1" fmla="*/ 0 h 838970"/>
                <a:gd name="connsiteX2" fmla="*/ 1145567 w 1145567"/>
                <a:gd name="connsiteY2" fmla="*/ 1719 h 838970"/>
                <a:gd name="connsiteX3" fmla="*/ 1145567 w 1145567"/>
                <a:gd name="connsiteY3" fmla="*/ 699139 h 838970"/>
                <a:gd name="connsiteX4" fmla="*/ 1005736 w 1145567"/>
                <a:gd name="connsiteY4" fmla="*/ 838970 h 838970"/>
                <a:gd name="connsiteX5" fmla="*/ 585022 w 1145567"/>
                <a:gd name="connsiteY5" fmla="*/ 836960 h 838970"/>
                <a:gd name="connsiteX6" fmla="*/ 825 w 1145567"/>
                <a:gd name="connsiteY6" fmla="*/ 699139 h 838970"/>
                <a:gd name="connsiteX0" fmla="*/ 825 w 1145567"/>
                <a:gd name="connsiteY0" fmla="*/ 827727 h 838970"/>
                <a:gd name="connsiteX1" fmla="*/ 0 w 1145567"/>
                <a:gd name="connsiteY1" fmla="*/ 0 h 838970"/>
                <a:gd name="connsiteX2" fmla="*/ 1145567 w 1145567"/>
                <a:gd name="connsiteY2" fmla="*/ 1719 h 838970"/>
                <a:gd name="connsiteX3" fmla="*/ 1145567 w 1145567"/>
                <a:gd name="connsiteY3" fmla="*/ 699139 h 838970"/>
                <a:gd name="connsiteX4" fmla="*/ 1005736 w 1145567"/>
                <a:gd name="connsiteY4" fmla="*/ 838970 h 838970"/>
                <a:gd name="connsiteX5" fmla="*/ 585022 w 1145567"/>
                <a:gd name="connsiteY5" fmla="*/ 836960 h 838970"/>
                <a:gd name="connsiteX6" fmla="*/ 825 w 1145567"/>
                <a:gd name="connsiteY6" fmla="*/ 827727 h 838970"/>
                <a:gd name="connsiteX0" fmla="*/ 825 w 1145567"/>
                <a:gd name="connsiteY0" fmla="*/ 827727 h 838970"/>
                <a:gd name="connsiteX1" fmla="*/ 0 w 1145567"/>
                <a:gd name="connsiteY1" fmla="*/ 0 h 838970"/>
                <a:gd name="connsiteX2" fmla="*/ 1145567 w 1145567"/>
                <a:gd name="connsiteY2" fmla="*/ 1719 h 838970"/>
                <a:gd name="connsiteX3" fmla="*/ 1145567 w 1145567"/>
                <a:gd name="connsiteY3" fmla="*/ 699139 h 838970"/>
                <a:gd name="connsiteX4" fmla="*/ 1005736 w 1145567"/>
                <a:gd name="connsiteY4" fmla="*/ 838970 h 838970"/>
                <a:gd name="connsiteX5" fmla="*/ 825 w 1145567"/>
                <a:gd name="connsiteY5" fmla="*/ 827727 h 838970"/>
                <a:gd name="connsiteX0" fmla="*/ 825 w 1145567"/>
                <a:gd name="connsiteY0" fmla="*/ 827727 h 877358"/>
                <a:gd name="connsiteX1" fmla="*/ 0 w 1145567"/>
                <a:gd name="connsiteY1" fmla="*/ 0 h 877358"/>
                <a:gd name="connsiteX2" fmla="*/ 1145567 w 1145567"/>
                <a:gd name="connsiteY2" fmla="*/ 1719 h 877358"/>
                <a:gd name="connsiteX3" fmla="*/ 1145567 w 1145567"/>
                <a:gd name="connsiteY3" fmla="*/ 699139 h 877358"/>
                <a:gd name="connsiteX4" fmla="*/ 825 w 1145567"/>
                <a:gd name="connsiteY4" fmla="*/ 827727 h 877358"/>
                <a:gd name="connsiteX0" fmla="*/ 825 w 1145567"/>
                <a:gd name="connsiteY0" fmla="*/ 827727 h 923212"/>
                <a:gd name="connsiteX1" fmla="*/ 0 w 1145567"/>
                <a:gd name="connsiteY1" fmla="*/ 0 h 923212"/>
                <a:gd name="connsiteX2" fmla="*/ 1145567 w 1145567"/>
                <a:gd name="connsiteY2" fmla="*/ 1719 h 923212"/>
                <a:gd name="connsiteX3" fmla="*/ 1135520 w 1145567"/>
                <a:gd name="connsiteY3" fmla="*/ 827727 h 923212"/>
                <a:gd name="connsiteX4" fmla="*/ 825 w 1145567"/>
                <a:gd name="connsiteY4" fmla="*/ 827727 h 923212"/>
                <a:gd name="connsiteX0" fmla="*/ 825 w 1145567"/>
                <a:gd name="connsiteY0" fmla="*/ 827727 h 878377"/>
                <a:gd name="connsiteX1" fmla="*/ 0 w 1145567"/>
                <a:gd name="connsiteY1" fmla="*/ 0 h 878377"/>
                <a:gd name="connsiteX2" fmla="*/ 1145567 w 1145567"/>
                <a:gd name="connsiteY2" fmla="*/ 1719 h 878377"/>
                <a:gd name="connsiteX3" fmla="*/ 1135520 w 1145567"/>
                <a:gd name="connsiteY3" fmla="*/ 827727 h 878377"/>
                <a:gd name="connsiteX4" fmla="*/ 825 w 1145567"/>
                <a:gd name="connsiteY4" fmla="*/ 827727 h 878377"/>
                <a:gd name="connsiteX0" fmla="*/ 825 w 1145567"/>
                <a:gd name="connsiteY0" fmla="*/ 827727 h 831966"/>
                <a:gd name="connsiteX1" fmla="*/ 0 w 1145567"/>
                <a:gd name="connsiteY1" fmla="*/ 0 h 831966"/>
                <a:gd name="connsiteX2" fmla="*/ 1145567 w 1145567"/>
                <a:gd name="connsiteY2" fmla="*/ 1719 h 831966"/>
                <a:gd name="connsiteX3" fmla="*/ 1135520 w 1145567"/>
                <a:gd name="connsiteY3" fmla="*/ 827727 h 831966"/>
                <a:gd name="connsiteX4" fmla="*/ 825 w 1145567"/>
                <a:gd name="connsiteY4" fmla="*/ 827727 h 831966"/>
                <a:gd name="connsiteX0" fmla="*/ 825 w 1188859"/>
                <a:gd name="connsiteY0" fmla="*/ 827727 h 888943"/>
                <a:gd name="connsiteX1" fmla="*/ 0 w 1188859"/>
                <a:gd name="connsiteY1" fmla="*/ 0 h 888943"/>
                <a:gd name="connsiteX2" fmla="*/ 1145567 w 1188859"/>
                <a:gd name="connsiteY2" fmla="*/ 1719 h 888943"/>
                <a:gd name="connsiteX3" fmla="*/ 1135520 w 1188859"/>
                <a:gd name="connsiteY3" fmla="*/ 827727 h 888943"/>
                <a:gd name="connsiteX4" fmla="*/ 1094255 w 1188859"/>
                <a:gd name="connsiteY4" fmla="*/ 827436 h 888943"/>
                <a:gd name="connsiteX5" fmla="*/ 825 w 1188859"/>
                <a:gd name="connsiteY5" fmla="*/ 827727 h 888943"/>
                <a:gd name="connsiteX0" fmla="*/ 825 w 1188859"/>
                <a:gd name="connsiteY0" fmla="*/ 827727 h 888815"/>
                <a:gd name="connsiteX1" fmla="*/ 0 w 1188859"/>
                <a:gd name="connsiteY1" fmla="*/ 0 h 888815"/>
                <a:gd name="connsiteX2" fmla="*/ 1145567 w 1188859"/>
                <a:gd name="connsiteY2" fmla="*/ 1719 h 888815"/>
                <a:gd name="connsiteX3" fmla="*/ 1135520 w 1188859"/>
                <a:gd name="connsiteY3" fmla="*/ 827727 h 888815"/>
                <a:gd name="connsiteX4" fmla="*/ 1094255 w 1188859"/>
                <a:gd name="connsiteY4" fmla="*/ 827436 h 888815"/>
                <a:gd name="connsiteX5" fmla="*/ 825 w 1188859"/>
                <a:gd name="connsiteY5" fmla="*/ 827727 h 888815"/>
                <a:gd name="connsiteX0" fmla="*/ 825 w 1190537"/>
                <a:gd name="connsiteY0" fmla="*/ 827727 h 875114"/>
                <a:gd name="connsiteX1" fmla="*/ 0 w 1190537"/>
                <a:gd name="connsiteY1" fmla="*/ 0 h 875114"/>
                <a:gd name="connsiteX2" fmla="*/ 1145567 w 1190537"/>
                <a:gd name="connsiteY2" fmla="*/ 1719 h 875114"/>
                <a:gd name="connsiteX3" fmla="*/ 1140544 w 1190537"/>
                <a:gd name="connsiteY3" fmla="*/ 808677 h 875114"/>
                <a:gd name="connsiteX4" fmla="*/ 1094255 w 1190537"/>
                <a:gd name="connsiteY4" fmla="*/ 827436 h 875114"/>
                <a:gd name="connsiteX5" fmla="*/ 825 w 1190537"/>
                <a:gd name="connsiteY5" fmla="*/ 827727 h 875114"/>
                <a:gd name="connsiteX0" fmla="*/ 20919 w 1190537"/>
                <a:gd name="connsiteY0" fmla="*/ 851540 h 875114"/>
                <a:gd name="connsiteX1" fmla="*/ 0 w 1190537"/>
                <a:gd name="connsiteY1" fmla="*/ 0 h 875114"/>
                <a:gd name="connsiteX2" fmla="*/ 1145567 w 1190537"/>
                <a:gd name="connsiteY2" fmla="*/ 1719 h 875114"/>
                <a:gd name="connsiteX3" fmla="*/ 1140544 w 1190537"/>
                <a:gd name="connsiteY3" fmla="*/ 808677 h 875114"/>
                <a:gd name="connsiteX4" fmla="*/ 1094255 w 1190537"/>
                <a:gd name="connsiteY4" fmla="*/ 827436 h 875114"/>
                <a:gd name="connsiteX5" fmla="*/ 20919 w 1190537"/>
                <a:gd name="connsiteY5" fmla="*/ 851540 h 875114"/>
                <a:gd name="connsiteX0" fmla="*/ 5848 w 1190537"/>
                <a:gd name="connsiteY0" fmla="*/ 827727 h 875114"/>
                <a:gd name="connsiteX1" fmla="*/ 0 w 1190537"/>
                <a:gd name="connsiteY1" fmla="*/ 0 h 875114"/>
                <a:gd name="connsiteX2" fmla="*/ 1145567 w 1190537"/>
                <a:gd name="connsiteY2" fmla="*/ 1719 h 875114"/>
                <a:gd name="connsiteX3" fmla="*/ 1140544 w 1190537"/>
                <a:gd name="connsiteY3" fmla="*/ 808677 h 875114"/>
                <a:gd name="connsiteX4" fmla="*/ 1094255 w 1190537"/>
                <a:gd name="connsiteY4" fmla="*/ 827436 h 875114"/>
                <a:gd name="connsiteX5" fmla="*/ 5848 w 1190537"/>
                <a:gd name="connsiteY5" fmla="*/ 827727 h 875114"/>
                <a:gd name="connsiteX0" fmla="*/ 5848 w 1261788"/>
                <a:gd name="connsiteY0" fmla="*/ 827727 h 827727"/>
                <a:gd name="connsiteX1" fmla="*/ 0 w 1261788"/>
                <a:gd name="connsiteY1" fmla="*/ 0 h 827727"/>
                <a:gd name="connsiteX2" fmla="*/ 1145567 w 1261788"/>
                <a:gd name="connsiteY2" fmla="*/ 1719 h 827727"/>
                <a:gd name="connsiteX3" fmla="*/ 1094255 w 1261788"/>
                <a:gd name="connsiteY3" fmla="*/ 827436 h 827727"/>
                <a:gd name="connsiteX4" fmla="*/ 5848 w 1261788"/>
                <a:gd name="connsiteY4" fmla="*/ 827727 h 827727"/>
                <a:gd name="connsiteX0" fmla="*/ 5848 w 1212532"/>
                <a:gd name="connsiteY0" fmla="*/ 827727 h 827727"/>
                <a:gd name="connsiteX1" fmla="*/ 0 w 1212532"/>
                <a:gd name="connsiteY1" fmla="*/ 0 h 827727"/>
                <a:gd name="connsiteX2" fmla="*/ 1145567 w 1212532"/>
                <a:gd name="connsiteY2" fmla="*/ 1719 h 827727"/>
                <a:gd name="connsiteX3" fmla="*/ 1094255 w 1212532"/>
                <a:gd name="connsiteY3" fmla="*/ 827436 h 827727"/>
                <a:gd name="connsiteX4" fmla="*/ 5848 w 1212532"/>
                <a:gd name="connsiteY4" fmla="*/ 827727 h 827727"/>
                <a:gd name="connsiteX0" fmla="*/ 5848 w 1145567"/>
                <a:gd name="connsiteY0" fmla="*/ 827727 h 827727"/>
                <a:gd name="connsiteX1" fmla="*/ 0 w 1145567"/>
                <a:gd name="connsiteY1" fmla="*/ 0 h 827727"/>
                <a:gd name="connsiteX2" fmla="*/ 1145567 w 1145567"/>
                <a:gd name="connsiteY2" fmla="*/ 1719 h 827727"/>
                <a:gd name="connsiteX3" fmla="*/ 1094255 w 1145567"/>
                <a:gd name="connsiteY3" fmla="*/ 827436 h 827727"/>
                <a:gd name="connsiteX4" fmla="*/ 5848 w 1145567"/>
                <a:gd name="connsiteY4" fmla="*/ 827727 h 827727"/>
                <a:gd name="connsiteX0" fmla="*/ 5848 w 1145567"/>
                <a:gd name="connsiteY0" fmla="*/ 827727 h 827727"/>
                <a:gd name="connsiteX1" fmla="*/ 0 w 1145567"/>
                <a:gd name="connsiteY1" fmla="*/ 0 h 827727"/>
                <a:gd name="connsiteX2" fmla="*/ 1145567 w 1145567"/>
                <a:gd name="connsiteY2" fmla="*/ 1719 h 827727"/>
                <a:gd name="connsiteX3" fmla="*/ 1139465 w 1145567"/>
                <a:gd name="connsiteY3" fmla="*/ 822673 h 827727"/>
                <a:gd name="connsiteX4" fmla="*/ 5848 w 1145567"/>
                <a:gd name="connsiteY4" fmla="*/ 827727 h 827727"/>
                <a:gd name="connsiteX0" fmla="*/ 5848 w 1159559"/>
                <a:gd name="connsiteY0" fmla="*/ 827727 h 827727"/>
                <a:gd name="connsiteX1" fmla="*/ 0 w 1159559"/>
                <a:gd name="connsiteY1" fmla="*/ 0 h 827727"/>
                <a:gd name="connsiteX2" fmla="*/ 1145567 w 1159559"/>
                <a:gd name="connsiteY2" fmla="*/ 1719 h 827727"/>
                <a:gd name="connsiteX3" fmla="*/ 1159559 w 1159559"/>
                <a:gd name="connsiteY3" fmla="*/ 822673 h 827727"/>
                <a:gd name="connsiteX4" fmla="*/ 5848 w 1159559"/>
                <a:gd name="connsiteY4" fmla="*/ 827727 h 827727"/>
                <a:gd name="connsiteX0" fmla="*/ 5848 w 1149512"/>
                <a:gd name="connsiteY0" fmla="*/ 827727 h 827727"/>
                <a:gd name="connsiteX1" fmla="*/ 0 w 1149512"/>
                <a:gd name="connsiteY1" fmla="*/ 0 h 827727"/>
                <a:gd name="connsiteX2" fmla="*/ 1145567 w 1149512"/>
                <a:gd name="connsiteY2" fmla="*/ 1719 h 827727"/>
                <a:gd name="connsiteX3" fmla="*/ 1149512 w 1149512"/>
                <a:gd name="connsiteY3" fmla="*/ 822673 h 827727"/>
                <a:gd name="connsiteX4" fmla="*/ 5848 w 1149512"/>
                <a:gd name="connsiteY4" fmla="*/ 827727 h 827727"/>
                <a:gd name="connsiteX0" fmla="*/ 5848 w 1169606"/>
                <a:gd name="connsiteY0" fmla="*/ 827727 h 827727"/>
                <a:gd name="connsiteX1" fmla="*/ 0 w 1169606"/>
                <a:gd name="connsiteY1" fmla="*/ 0 h 827727"/>
                <a:gd name="connsiteX2" fmla="*/ 1145567 w 1169606"/>
                <a:gd name="connsiteY2" fmla="*/ 1719 h 827727"/>
                <a:gd name="connsiteX3" fmla="*/ 1169606 w 1169606"/>
                <a:gd name="connsiteY3" fmla="*/ 822673 h 827727"/>
                <a:gd name="connsiteX4" fmla="*/ 5848 w 1169606"/>
                <a:gd name="connsiteY4" fmla="*/ 827727 h 827727"/>
                <a:gd name="connsiteX0" fmla="*/ 5848 w 1169606"/>
                <a:gd name="connsiteY0" fmla="*/ 832489 h 832489"/>
                <a:gd name="connsiteX1" fmla="*/ 0 w 1169606"/>
                <a:gd name="connsiteY1" fmla="*/ 0 h 832489"/>
                <a:gd name="connsiteX2" fmla="*/ 1145567 w 1169606"/>
                <a:gd name="connsiteY2" fmla="*/ 1719 h 832489"/>
                <a:gd name="connsiteX3" fmla="*/ 1169606 w 1169606"/>
                <a:gd name="connsiteY3" fmla="*/ 822673 h 832489"/>
                <a:gd name="connsiteX4" fmla="*/ 5848 w 1169606"/>
                <a:gd name="connsiteY4" fmla="*/ 832489 h 832489"/>
                <a:gd name="connsiteX0" fmla="*/ 5848 w 1169606"/>
                <a:gd name="connsiteY0" fmla="*/ 830793 h 830793"/>
                <a:gd name="connsiteX1" fmla="*/ 0 w 1169606"/>
                <a:gd name="connsiteY1" fmla="*/ 9190 h 830793"/>
                <a:gd name="connsiteX2" fmla="*/ 1145567 w 1169606"/>
                <a:gd name="connsiteY2" fmla="*/ 23 h 830793"/>
                <a:gd name="connsiteX3" fmla="*/ 1169606 w 1169606"/>
                <a:gd name="connsiteY3" fmla="*/ 820977 h 830793"/>
                <a:gd name="connsiteX4" fmla="*/ 5848 w 1169606"/>
                <a:gd name="connsiteY4" fmla="*/ 830793 h 830793"/>
                <a:gd name="connsiteX0" fmla="*/ 5848 w 1169606"/>
                <a:gd name="connsiteY0" fmla="*/ 833515 h 833515"/>
                <a:gd name="connsiteX1" fmla="*/ 0 w 1169606"/>
                <a:gd name="connsiteY1" fmla="*/ 9190 h 833515"/>
                <a:gd name="connsiteX2" fmla="*/ 1145567 w 1169606"/>
                <a:gd name="connsiteY2" fmla="*/ 23 h 833515"/>
                <a:gd name="connsiteX3" fmla="*/ 1169606 w 1169606"/>
                <a:gd name="connsiteY3" fmla="*/ 820977 h 833515"/>
                <a:gd name="connsiteX4" fmla="*/ 5848 w 1169606"/>
                <a:gd name="connsiteY4" fmla="*/ 833515 h 833515"/>
                <a:gd name="connsiteX0" fmla="*/ 5848 w 1163865"/>
                <a:gd name="connsiteY0" fmla="*/ 833514 h 833514"/>
                <a:gd name="connsiteX1" fmla="*/ 0 w 1163865"/>
                <a:gd name="connsiteY1" fmla="*/ 9189 h 833514"/>
                <a:gd name="connsiteX2" fmla="*/ 1145567 w 1163865"/>
                <a:gd name="connsiteY2" fmla="*/ 22 h 833514"/>
                <a:gd name="connsiteX3" fmla="*/ 1163865 w 1163865"/>
                <a:gd name="connsiteY3" fmla="*/ 829141 h 833514"/>
                <a:gd name="connsiteX4" fmla="*/ 5848 w 1163865"/>
                <a:gd name="connsiteY4" fmla="*/ 833514 h 833514"/>
                <a:gd name="connsiteX0" fmla="*/ 5848 w 1163903"/>
                <a:gd name="connsiteY0" fmla="*/ 833514 h 833514"/>
                <a:gd name="connsiteX1" fmla="*/ 0 w 1163903"/>
                <a:gd name="connsiteY1" fmla="*/ 9189 h 833514"/>
                <a:gd name="connsiteX2" fmla="*/ 1145567 w 1163903"/>
                <a:gd name="connsiteY2" fmla="*/ 22 h 833514"/>
                <a:gd name="connsiteX3" fmla="*/ 1163865 w 1163903"/>
                <a:gd name="connsiteY3" fmla="*/ 829141 h 833514"/>
                <a:gd name="connsiteX4" fmla="*/ 5848 w 1163903"/>
                <a:gd name="connsiteY4" fmla="*/ 833514 h 833514"/>
                <a:gd name="connsiteX0" fmla="*/ 5848 w 1163961"/>
                <a:gd name="connsiteY0" fmla="*/ 836236 h 836236"/>
                <a:gd name="connsiteX1" fmla="*/ 0 w 1163961"/>
                <a:gd name="connsiteY1" fmla="*/ 11911 h 836236"/>
                <a:gd name="connsiteX2" fmla="*/ 1162790 w 1163961"/>
                <a:gd name="connsiteY2" fmla="*/ 22 h 836236"/>
                <a:gd name="connsiteX3" fmla="*/ 1163865 w 1163961"/>
                <a:gd name="connsiteY3" fmla="*/ 831863 h 836236"/>
                <a:gd name="connsiteX4" fmla="*/ 5848 w 1163961"/>
                <a:gd name="connsiteY4" fmla="*/ 836236 h 836236"/>
                <a:gd name="connsiteX0" fmla="*/ 5848 w 1163929"/>
                <a:gd name="connsiteY0" fmla="*/ 824325 h 824325"/>
                <a:gd name="connsiteX1" fmla="*/ 0 w 1163929"/>
                <a:gd name="connsiteY1" fmla="*/ 0 h 824325"/>
                <a:gd name="connsiteX2" fmla="*/ 1157049 w 1163929"/>
                <a:gd name="connsiteY2" fmla="*/ 4440 h 824325"/>
                <a:gd name="connsiteX3" fmla="*/ 1163865 w 1163929"/>
                <a:gd name="connsiteY3" fmla="*/ 819952 h 824325"/>
                <a:gd name="connsiteX4" fmla="*/ 5848 w 1163929"/>
                <a:gd name="connsiteY4" fmla="*/ 824325 h 824325"/>
                <a:gd name="connsiteX0" fmla="*/ 5848 w 1163920"/>
                <a:gd name="connsiteY0" fmla="*/ 830793 h 830793"/>
                <a:gd name="connsiteX1" fmla="*/ 0 w 1163920"/>
                <a:gd name="connsiteY1" fmla="*/ 6468 h 830793"/>
                <a:gd name="connsiteX2" fmla="*/ 1154179 w 1163920"/>
                <a:gd name="connsiteY2" fmla="*/ 22 h 830793"/>
                <a:gd name="connsiteX3" fmla="*/ 1163865 w 1163920"/>
                <a:gd name="connsiteY3" fmla="*/ 826420 h 830793"/>
                <a:gd name="connsiteX4" fmla="*/ 5848 w 1163920"/>
                <a:gd name="connsiteY4" fmla="*/ 830793 h 830793"/>
                <a:gd name="connsiteX0" fmla="*/ 5848 w 1163990"/>
                <a:gd name="connsiteY0" fmla="*/ 830771 h 830771"/>
                <a:gd name="connsiteX1" fmla="*/ 0 w 1163990"/>
                <a:gd name="connsiteY1" fmla="*/ 6446 h 830771"/>
                <a:gd name="connsiteX2" fmla="*/ 1154179 w 1163990"/>
                <a:gd name="connsiteY2" fmla="*/ 0 h 830771"/>
                <a:gd name="connsiteX3" fmla="*/ 1163865 w 1163990"/>
                <a:gd name="connsiteY3" fmla="*/ 826398 h 830771"/>
                <a:gd name="connsiteX4" fmla="*/ 5848 w 1163990"/>
                <a:gd name="connsiteY4" fmla="*/ 830771 h 830771"/>
                <a:gd name="connsiteX0" fmla="*/ 5848 w 1156289"/>
                <a:gd name="connsiteY0" fmla="*/ 830771 h 830771"/>
                <a:gd name="connsiteX1" fmla="*/ 0 w 1156289"/>
                <a:gd name="connsiteY1" fmla="*/ 6446 h 830771"/>
                <a:gd name="connsiteX2" fmla="*/ 1154179 w 1156289"/>
                <a:gd name="connsiteY2" fmla="*/ 0 h 830771"/>
                <a:gd name="connsiteX3" fmla="*/ 1155254 w 1156289"/>
                <a:gd name="connsiteY3" fmla="*/ 823676 h 830771"/>
                <a:gd name="connsiteX4" fmla="*/ 5848 w 1156289"/>
                <a:gd name="connsiteY4" fmla="*/ 830771 h 830771"/>
                <a:gd name="connsiteX0" fmla="*/ 20200 w 1156289"/>
                <a:gd name="connsiteY0" fmla="*/ 822607 h 823676"/>
                <a:gd name="connsiteX1" fmla="*/ 0 w 1156289"/>
                <a:gd name="connsiteY1" fmla="*/ 6446 h 823676"/>
                <a:gd name="connsiteX2" fmla="*/ 1154179 w 1156289"/>
                <a:gd name="connsiteY2" fmla="*/ 0 h 823676"/>
                <a:gd name="connsiteX3" fmla="*/ 1155254 w 1156289"/>
                <a:gd name="connsiteY3" fmla="*/ 823676 h 823676"/>
                <a:gd name="connsiteX4" fmla="*/ 20200 w 1156289"/>
                <a:gd name="connsiteY4" fmla="*/ 822607 h 823676"/>
                <a:gd name="connsiteX0" fmla="*/ 5847 w 1141936"/>
                <a:gd name="connsiteY0" fmla="*/ 822607 h 823676"/>
                <a:gd name="connsiteX1" fmla="*/ 0 w 1141936"/>
                <a:gd name="connsiteY1" fmla="*/ 11889 h 823676"/>
                <a:gd name="connsiteX2" fmla="*/ 1139826 w 1141936"/>
                <a:gd name="connsiteY2" fmla="*/ 0 h 823676"/>
                <a:gd name="connsiteX3" fmla="*/ 1140901 w 1141936"/>
                <a:gd name="connsiteY3" fmla="*/ 823676 h 823676"/>
                <a:gd name="connsiteX4" fmla="*/ 5847 w 1141936"/>
                <a:gd name="connsiteY4" fmla="*/ 822607 h 823676"/>
                <a:gd name="connsiteX0" fmla="*/ 14458 w 1150547"/>
                <a:gd name="connsiteY0" fmla="*/ 822607 h 823676"/>
                <a:gd name="connsiteX1" fmla="*/ 0 w 1150547"/>
                <a:gd name="connsiteY1" fmla="*/ 9168 h 823676"/>
                <a:gd name="connsiteX2" fmla="*/ 1148437 w 1150547"/>
                <a:gd name="connsiteY2" fmla="*/ 0 h 823676"/>
                <a:gd name="connsiteX3" fmla="*/ 1149512 w 1150547"/>
                <a:gd name="connsiteY3" fmla="*/ 823676 h 823676"/>
                <a:gd name="connsiteX4" fmla="*/ 14458 w 1150547"/>
                <a:gd name="connsiteY4" fmla="*/ 822607 h 823676"/>
                <a:gd name="connsiteX0" fmla="*/ 5847 w 1141936"/>
                <a:gd name="connsiteY0" fmla="*/ 822607 h 823676"/>
                <a:gd name="connsiteX1" fmla="*/ 0 w 1141936"/>
                <a:gd name="connsiteY1" fmla="*/ 6446 h 823676"/>
                <a:gd name="connsiteX2" fmla="*/ 1139826 w 1141936"/>
                <a:gd name="connsiteY2" fmla="*/ 0 h 823676"/>
                <a:gd name="connsiteX3" fmla="*/ 1140901 w 1141936"/>
                <a:gd name="connsiteY3" fmla="*/ 823676 h 823676"/>
                <a:gd name="connsiteX4" fmla="*/ 5847 w 1141936"/>
                <a:gd name="connsiteY4" fmla="*/ 822607 h 823676"/>
                <a:gd name="connsiteX0" fmla="*/ 11588 w 1147677"/>
                <a:gd name="connsiteY0" fmla="*/ 822607 h 823676"/>
                <a:gd name="connsiteX1" fmla="*/ 0 w 1147677"/>
                <a:gd name="connsiteY1" fmla="*/ 3724 h 823676"/>
                <a:gd name="connsiteX2" fmla="*/ 1145567 w 1147677"/>
                <a:gd name="connsiteY2" fmla="*/ 0 h 823676"/>
                <a:gd name="connsiteX3" fmla="*/ 1146642 w 1147677"/>
                <a:gd name="connsiteY3" fmla="*/ 823676 h 823676"/>
                <a:gd name="connsiteX4" fmla="*/ 11588 w 1147677"/>
                <a:gd name="connsiteY4" fmla="*/ 822607 h 82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7677" h="823676">
                  <a:moveTo>
                    <a:pt x="11588" y="822607"/>
                  </a:moveTo>
                  <a:cubicBezTo>
                    <a:pt x="9639" y="546698"/>
                    <a:pt x="1949" y="279633"/>
                    <a:pt x="0" y="3724"/>
                  </a:cubicBezTo>
                  <a:lnTo>
                    <a:pt x="1145567" y="0"/>
                  </a:lnTo>
                  <a:cubicBezTo>
                    <a:pt x="1148534" y="14081"/>
                    <a:pt x="1147859" y="809833"/>
                    <a:pt x="1146642" y="823676"/>
                  </a:cubicBezTo>
                  <a:lnTo>
                    <a:pt x="11588" y="822607"/>
                  </a:lnTo>
                  <a:close/>
                </a:path>
              </a:pathLst>
            </a:cu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1050" name="Oval 1049"/>
            <p:cNvSpPr/>
            <p:nvPr/>
          </p:nvSpPr>
          <p:spPr>
            <a:xfrm>
              <a:off x="6762848" y="4919489"/>
              <a:ext cx="298800" cy="300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76434" y="4375695"/>
              <a:ext cx="1090688" cy="344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Fleet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1048" name="Group 1047"/>
            <p:cNvGrpSpPr/>
            <p:nvPr/>
          </p:nvGrpSpPr>
          <p:grpSpPr>
            <a:xfrm>
              <a:off x="6804248" y="4946824"/>
              <a:ext cx="216000" cy="216000"/>
              <a:chOff x="6804248" y="4946824"/>
              <a:chExt cx="216000" cy="216000"/>
            </a:xfrm>
          </p:grpSpPr>
          <p:sp>
            <p:nvSpPr>
              <p:cNvPr id="1047" name="Oval 1046"/>
              <p:cNvSpPr/>
              <p:nvPr/>
            </p:nvSpPr>
            <p:spPr>
              <a:xfrm>
                <a:off x="6804248" y="4946824"/>
                <a:ext cx="216000" cy="216000"/>
              </a:xfrm>
              <a:prstGeom prst="ellipse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6858571" y="500102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7609045" y="4946824"/>
              <a:ext cx="216000" cy="216000"/>
              <a:chOff x="6804248" y="4946824"/>
              <a:chExt cx="216000" cy="216000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6804248" y="4946824"/>
                <a:ext cx="216000" cy="216000"/>
              </a:xfrm>
              <a:prstGeom prst="ellipse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6858571" y="500102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140" name="Rounded Rectangle 139"/>
            <p:cNvSpPr/>
            <p:nvPr/>
          </p:nvSpPr>
          <p:spPr>
            <a:xfrm>
              <a:off x="7494156" y="4336514"/>
              <a:ext cx="444732" cy="390672"/>
            </a:xfrm>
            <a:custGeom>
              <a:avLst/>
              <a:gdLst>
                <a:gd name="connsiteX0" fmla="*/ 0 w 444732"/>
                <a:gd name="connsiteY0" fmla="*/ 65113 h 390672"/>
                <a:gd name="connsiteX1" fmla="*/ 65113 w 444732"/>
                <a:gd name="connsiteY1" fmla="*/ 0 h 390672"/>
                <a:gd name="connsiteX2" fmla="*/ 379619 w 444732"/>
                <a:gd name="connsiteY2" fmla="*/ 0 h 390672"/>
                <a:gd name="connsiteX3" fmla="*/ 444732 w 444732"/>
                <a:gd name="connsiteY3" fmla="*/ 65113 h 390672"/>
                <a:gd name="connsiteX4" fmla="*/ 444732 w 444732"/>
                <a:gd name="connsiteY4" fmla="*/ 325559 h 390672"/>
                <a:gd name="connsiteX5" fmla="*/ 379619 w 444732"/>
                <a:gd name="connsiteY5" fmla="*/ 390672 h 390672"/>
                <a:gd name="connsiteX6" fmla="*/ 65113 w 444732"/>
                <a:gd name="connsiteY6" fmla="*/ 390672 h 390672"/>
                <a:gd name="connsiteX7" fmla="*/ 0 w 444732"/>
                <a:gd name="connsiteY7" fmla="*/ 325559 h 390672"/>
                <a:gd name="connsiteX8" fmla="*/ 0 w 444732"/>
                <a:gd name="connsiteY8" fmla="*/ 65113 h 390672"/>
                <a:gd name="connsiteX0" fmla="*/ 0 w 444732"/>
                <a:gd name="connsiteY0" fmla="*/ 65113 h 390672"/>
                <a:gd name="connsiteX1" fmla="*/ 65113 w 444732"/>
                <a:gd name="connsiteY1" fmla="*/ 0 h 390672"/>
                <a:gd name="connsiteX2" fmla="*/ 444732 w 444732"/>
                <a:gd name="connsiteY2" fmla="*/ 65113 h 390672"/>
                <a:gd name="connsiteX3" fmla="*/ 444732 w 444732"/>
                <a:gd name="connsiteY3" fmla="*/ 325559 h 390672"/>
                <a:gd name="connsiteX4" fmla="*/ 379619 w 444732"/>
                <a:gd name="connsiteY4" fmla="*/ 390672 h 390672"/>
                <a:gd name="connsiteX5" fmla="*/ 65113 w 444732"/>
                <a:gd name="connsiteY5" fmla="*/ 390672 h 390672"/>
                <a:gd name="connsiteX6" fmla="*/ 0 w 444732"/>
                <a:gd name="connsiteY6" fmla="*/ 325559 h 390672"/>
                <a:gd name="connsiteX7" fmla="*/ 0 w 444732"/>
                <a:gd name="connsiteY7" fmla="*/ 65113 h 390672"/>
                <a:gd name="connsiteX0" fmla="*/ 0 w 444732"/>
                <a:gd name="connsiteY0" fmla="*/ 65113 h 390672"/>
                <a:gd name="connsiteX1" fmla="*/ 65113 w 444732"/>
                <a:gd name="connsiteY1" fmla="*/ 0 h 390672"/>
                <a:gd name="connsiteX2" fmla="*/ 444732 w 444732"/>
                <a:gd name="connsiteY2" fmla="*/ 325559 h 390672"/>
                <a:gd name="connsiteX3" fmla="*/ 379619 w 444732"/>
                <a:gd name="connsiteY3" fmla="*/ 390672 h 390672"/>
                <a:gd name="connsiteX4" fmla="*/ 65113 w 444732"/>
                <a:gd name="connsiteY4" fmla="*/ 390672 h 390672"/>
                <a:gd name="connsiteX5" fmla="*/ 0 w 444732"/>
                <a:gd name="connsiteY5" fmla="*/ 325559 h 390672"/>
                <a:gd name="connsiteX6" fmla="*/ 0 w 444732"/>
                <a:gd name="connsiteY6" fmla="*/ 65113 h 390672"/>
                <a:gd name="connsiteX0" fmla="*/ 0 w 444732"/>
                <a:gd name="connsiteY0" fmla="*/ 65113 h 390672"/>
                <a:gd name="connsiteX1" fmla="*/ 65113 w 444732"/>
                <a:gd name="connsiteY1" fmla="*/ 0 h 390672"/>
                <a:gd name="connsiteX2" fmla="*/ 444732 w 444732"/>
                <a:gd name="connsiteY2" fmla="*/ 325559 h 390672"/>
                <a:gd name="connsiteX3" fmla="*/ 379619 w 444732"/>
                <a:gd name="connsiteY3" fmla="*/ 390672 h 390672"/>
                <a:gd name="connsiteX4" fmla="*/ 65113 w 444732"/>
                <a:gd name="connsiteY4" fmla="*/ 390672 h 390672"/>
                <a:gd name="connsiteX5" fmla="*/ 0 w 444732"/>
                <a:gd name="connsiteY5" fmla="*/ 325559 h 390672"/>
                <a:gd name="connsiteX6" fmla="*/ 0 w 444732"/>
                <a:gd name="connsiteY6" fmla="*/ 65113 h 390672"/>
                <a:gd name="connsiteX0" fmla="*/ 0 w 444732"/>
                <a:gd name="connsiteY0" fmla="*/ 72699 h 398258"/>
                <a:gd name="connsiteX1" fmla="*/ 65113 w 444732"/>
                <a:gd name="connsiteY1" fmla="*/ 7586 h 398258"/>
                <a:gd name="connsiteX2" fmla="*/ 444732 w 444732"/>
                <a:gd name="connsiteY2" fmla="*/ 333145 h 398258"/>
                <a:gd name="connsiteX3" fmla="*/ 379619 w 444732"/>
                <a:gd name="connsiteY3" fmla="*/ 398258 h 398258"/>
                <a:gd name="connsiteX4" fmla="*/ 65113 w 444732"/>
                <a:gd name="connsiteY4" fmla="*/ 398258 h 398258"/>
                <a:gd name="connsiteX5" fmla="*/ 0 w 444732"/>
                <a:gd name="connsiteY5" fmla="*/ 333145 h 398258"/>
                <a:gd name="connsiteX6" fmla="*/ 0 w 444732"/>
                <a:gd name="connsiteY6" fmla="*/ 72699 h 398258"/>
                <a:gd name="connsiteX0" fmla="*/ 0 w 445277"/>
                <a:gd name="connsiteY0" fmla="*/ 68609 h 394168"/>
                <a:gd name="connsiteX1" fmla="*/ 65113 w 445277"/>
                <a:gd name="connsiteY1" fmla="*/ 3496 h 394168"/>
                <a:gd name="connsiteX2" fmla="*/ 444732 w 445277"/>
                <a:gd name="connsiteY2" fmla="*/ 329055 h 394168"/>
                <a:gd name="connsiteX3" fmla="*/ 379619 w 445277"/>
                <a:gd name="connsiteY3" fmla="*/ 394168 h 394168"/>
                <a:gd name="connsiteX4" fmla="*/ 65113 w 445277"/>
                <a:gd name="connsiteY4" fmla="*/ 394168 h 394168"/>
                <a:gd name="connsiteX5" fmla="*/ 0 w 445277"/>
                <a:gd name="connsiteY5" fmla="*/ 329055 h 394168"/>
                <a:gd name="connsiteX6" fmla="*/ 0 w 445277"/>
                <a:gd name="connsiteY6" fmla="*/ 68609 h 394168"/>
                <a:gd name="connsiteX0" fmla="*/ 0 w 444732"/>
                <a:gd name="connsiteY0" fmla="*/ 68310 h 393869"/>
                <a:gd name="connsiteX1" fmla="*/ 65113 w 444732"/>
                <a:gd name="connsiteY1" fmla="*/ 3197 h 393869"/>
                <a:gd name="connsiteX2" fmla="*/ 444732 w 444732"/>
                <a:gd name="connsiteY2" fmla="*/ 328756 h 393869"/>
                <a:gd name="connsiteX3" fmla="*/ 379619 w 444732"/>
                <a:gd name="connsiteY3" fmla="*/ 393869 h 393869"/>
                <a:gd name="connsiteX4" fmla="*/ 65113 w 444732"/>
                <a:gd name="connsiteY4" fmla="*/ 393869 h 393869"/>
                <a:gd name="connsiteX5" fmla="*/ 0 w 444732"/>
                <a:gd name="connsiteY5" fmla="*/ 328756 h 393869"/>
                <a:gd name="connsiteX6" fmla="*/ 0 w 444732"/>
                <a:gd name="connsiteY6" fmla="*/ 68310 h 393869"/>
                <a:gd name="connsiteX0" fmla="*/ 0 w 444732"/>
                <a:gd name="connsiteY0" fmla="*/ 65113 h 390672"/>
                <a:gd name="connsiteX1" fmla="*/ 65113 w 444732"/>
                <a:gd name="connsiteY1" fmla="*/ 0 h 390672"/>
                <a:gd name="connsiteX2" fmla="*/ 444732 w 444732"/>
                <a:gd name="connsiteY2" fmla="*/ 325559 h 390672"/>
                <a:gd name="connsiteX3" fmla="*/ 379619 w 444732"/>
                <a:gd name="connsiteY3" fmla="*/ 390672 h 390672"/>
                <a:gd name="connsiteX4" fmla="*/ 65113 w 444732"/>
                <a:gd name="connsiteY4" fmla="*/ 390672 h 390672"/>
                <a:gd name="connsiteX5" fmla="*/ 0 w 444732"/>
                <a:gd name="connsiteY5" fmla="*/ 325559 h 390672"/>
                <a:gd name="connsiteX6" fmla="*/ 0 w 444732"/>
                <a:gd name="connsiteY6" fmla="*/ 65113 h 39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732" h="390672">
                  <a:moveTo>
                    <a:pt x="0" y="65113"/>
                  </a:moveTo>
                  <a:cubicBezTo>
                    <a:pt x="0" y="29152"/>
                    <a:pt x="29152" y="0"/>
                    <a:pt x="65113" y="0"/>
                  </a:cubicBezTo>
                  <a:cubicBezTo>
                    <a:pt x="282140" y="13269"/>
                    <a:pt x="418204" y="50352"/>
                    <a:pt x="444732" y="325559"/>
                  </a:cubicBezTo>
                  <a:cubicBezTo>
                    <a:pt x="444732" y="361520"/>
                    <a:pt x="415580" y="390672"/>
                    <a:pt x="379619" y="390672"/>
                  </a:cubicBezTo>
                  <a:lnTo>
                    <a:pt x="65113" y="390672"/>
                  </a:lnTo>
                  <a:cubicBezTo>
                    <a:pt x="29152" y="390672"/>
                    <a:pt x="0" y="361520"/>
                    <a:pt x="0" y="325559"/>
                  </a:cubicBezTo>
                  <a:lnTo>
                    <a:pt x="0" y="65113"/>
                  </a:lnTo>
                  <a:close/>
                </a:path>
              </a:pathLst>
            </a:cu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7566328" y="4416341"/>
              <a:ext cx="284388" cy="225579"/>
            </a:xfrm>
            <a:custGeom>
              <a:avLst/>
              <a:gdLst>
                <a:gd name="connsiteX0" fmla="*/ 0 w 316337"/>
                <a:gd name="connsiteY0" fmla="*/ 0 h 324458"/>
                <a:gd name="connsiteX1" fmla="*/ 316337 w 316337"/>
                <a:gd name="connsiteY1" fmla="*/ 0 h 324458"/>
                <a:gd name="connsiteX2" fmla="*/ 316337 w 316337"/>
                <a:gd name="connsiteY2" fmla="*/ 324458 h 324458"/>
                <a:gd name="connsiteX3" fmla="*/ 0 w 316337"/>
                <a:gd name="connsiteY3" fmla="*/ 324458 h 324458"/>
                <a:gd name="connsiteX4" fmla="*/ 0 w 316337"/>
                <a:gd name="connsiteY4" fmla="*/ 0 h 324458"/>
                <a:gd name="connsiteX0" fmla="*/ 0 w 316337"/>
                <a:gd name="connsiteY0" fmla="*/ 0 h 324458"/>
                <a:gd name="connsiteX1" fmla="*/ 225849 w 316337"/>
                <a:gd name="connsiteY1" fmla="*/ 90488 h 324458"/>
                <a:gd name="connsiteX2" fmla="*/ 316337 w 316337"/>
                <a:gd name="connsiteY2" fmla="*/ 324458 h 324458"/>
                <a:gd name="connsiteX3" fmla="*/ 0 w 316337"/>
                <a:gd name="connsiteY3" fmla="*/ 324458 h 324458"/>
                <a:gd name="connsiteX4" fmla="*/ 0 w 316337"/>
                <a:gd name="connsiteY4" fmla="*/ 0 h 324458"/>
                <a:gd name="connsiteX0" fmla="*/ 0 w 316337"/>
                <a:gd name="connsiteY0" fmla="*/ 0 h 324458"/>
                <a:gd name="connsiteX1" fmla="*/ 316337 w 316337"/>
                <a:gd name="connsiteY1" fmla="*/ 324458 h 324458"/>
                <a:gd name="connsiteX2" fmla="*/ 0 w 316337"/>
                <a:gd name="connsiteY2" fmla="*/ 324458 h 324458"/>
                <a:gd name="connsiteX3" fmla="*/ 0 w 316337"/>
                <a:gd name="connsiteY3" fmla="*/ 0 h 324458"/>
                <a:gd name="connsiteX0" fmla="*/ 0 w 316337"/>
                <a:gd name="connsiteY0" fmla="*/ 0 h 324458"/>
                <a:gd name="connsiteX1" fmla="*/ 316337 w 316337"/>
                <a:gd name="connsiteY1" fmla="*/ 324458 h 324458"/>
                <a:gd name="connsiteX2" fmla="*/ 0 w 316337"/>
                <a:gd name="connsiteY2" fmla="*/ 324458 h 324458"/>
                <a:gd name="connsiteX3" fmla="*/ 0 w 316337"/>
                <a:gd name="connsiteY3" fmla="*/ 0 h 324458"/>
                <a:gd name="connsiteX0" fmla="*/ 0 w 316337"/>
                <a:gd name="connsiteY0" fmla="*/ 0 h 324458"/>
                <a:gd name="connsiteX1" fmla="*/ 316337 w 316337"/>
                <a:gd name="connsiteY1" fmla="*/ 324458 h 324458"/>
                <a:gd name="connsiteX2" fmla="*/ 0 w 316337"/>
                <a:gd name="connsiteY2" fmla="*/ 324458 h 324458"/>
                <a:gd name="connsiteX3" fmla="*/ 0 w 316337"/>
                <a:gd name="connsiteY3" fmla="*/ 0 h 324458"/>
                <a:gd name="connsiteX0" fmla="*/ 0 w 354437"/>
                <a:gd name="connsiteY0" fmla="*/ 0 h 319695"/>
                <a:gd name="connsiteX1" fmla="*/ 354437 w 354437"/>
                <a:gd name="connsiteY1" fmla="*/ 319695 h 319695"/>
                <a:gd name="connsiteX2" fmla="*/ 38100 w 354437"/>
                <a:gd name="connsiteY2" fmla="*/ 319695 h 319695"/>
                <a:gd name="connsiteX3" fmla="*/ 0 w 354437"/>
                <a:gd name="connsiteY3" fmla="*/ 0 h 319695"/>
                <a:gd name="connsiteX0" fmla="*/ 0 w 354437"/>
                <a:gd name="connsiteY0" fmla="*/ 0 h 319695"/>
                <a:gd name="connsiteX1" fmla="*/ 354437 w 354437"/>
                <a:gd name="connsiteY1" fmla="*/ 319695 h 319695"/>
                <a:gd name="connsiteX2" fmla="*/ 9525 w 354437"/>
                <a:gd name="connsiteY2" fmla="*/ 319695 h 319695"/>
                <a:gd name="connsiteX3" fmla="*/ 0 w 354437"/>
                <a:gd name="connsiteY3" fmla="*/ 0 h 319695"/>
                <a:gd name="connsiteX0" fmla="*/ 0 w 354437"/>
                <a:gd name="connsiteY0" fmla="*/ 0 h 319695"/>
                <a:gd name="connsiteX1" fmla="*/ 354437 w 354437"/>
                <a:gd name="connsiteY1" fmla="*/ 319695 h 319695"/>
                <a:gd name="connsiteX2" fmla="*/ 0 w 354437"/>
                <a:gd name="connsiteY2" fmla="*/ 319695 h 319695"/>
                <a:gd name="connsiteX3" fmla="*/ 0 w 354437"/>
                <a:gd name="connsiteY3" fmla="*/ 0 h 319695"/>
                <a:gd name="connsiteX0" fmla="*/ 0 w 354437"/>
                <a:gd name="connsiteY0" fmla="*/ 0 h 319695"/>
                <a:gd name="connsiteX1" fmla="*/ 354437 w 354437"/>
                <a:gd name="connsiteY1" fmla="*/ 319695 h 319695"/>
                <a:gd name="connsiteX2" fmla="*/ 28575 w 354437"/>
                <a:gd name="connsiteY2" fmla="*/ 267307 h 319695"/>
                <a:gd name="connsiteX3" fmla="*/ 0 w 354437"/>
                <a:gd name="connsiteY3" fmla="*/ 0 h 319695"/>
                <a:gd name="connsiteX0" fmla="*/ 0 w 340150"/>
                <a:gd name="connsiteY0" fmla="*/ 0 h 314933"/>
                <a:gd name="connsiteX1" fmla="*/ 340150 w 340150"/>
                <a:gd name="connsiteY1" fmla="*/ 314933 h 314933"/>
                <a:gd name="connsiteX2" fmla="*/ 14288 w 340150"/>
                <a:gd name="connsiteY2" fmla="*/ 262545 h 314933"/>
                <a:gd name="connsiteX3" fmla="*/ 0 w 340150"/>
                <a:gd name="connsiteY3" fmla="*/ 0 h 314933"/>
                <a:gd name="connsiteX0" fmla="*/ 0 w 344912"/>
                <a:gd name="connsiteY0" fmla="*/ 0 h 286358"/>
                <a:gd name="connsiteX1" fmla="*/ 344912 w 344912"/>
                <a:gd name="connsiteY1" fmla="*/ 286358 h 286358"/>
                <a:gd name="connsiteX2" fmla="*/ 14288 w 344912"/>
                <a:gd name="connsiteY2" fmla="*/ 262545 h 286358"/>
                <a:gd name="connsiteX3" fmla="*/ 0 w 344912"/>
                <a:gd name="connsiteY3" fmla="*/ 0 h 286358"/>
                <a:gd name="connsiteX0" fmla="*/ 0 w 344912"/>
                <a:gd name="connsiteY0" fmla="*/ 0 h 267308"/>
                <a:gd name="connsiteX1" fmla="*/ 344912 w 344912"/>
                <a:gd name="connsiteY1" fmla="*/ 267308 h 267308"/>
                <a:gd name="connsiteX2" fmla="*/ 14288 w 344912"/>
                <a:gd name="connsiteY2" fmla="*/ 262545 h 267308"/>
                <a:gd name="connsiteX3" fmla="*/ 0 w 344912"/>
                <a:gd name="connsiteY3" fmla="*/ 0 h 267308"/>
                <a:gd name="connsiteX0" fmla="*/ 0 w 344912"/>
                <a:gd name="connsiteY0" fmla="*/ 0 h 267308"/>
                <a:gd name="connsiteX1" fmla="*/ 344912 w 344912"/>
                <a:gd name="connsiteY1" fmla="*/ 267308 h 267308"/>
                <a:gd name="connsiteX2" fmla="*/ 14288 w 344912"/>
                <a:gd name="connsiteY2" fmla="*/ 262545 h 267308"/>
                <a:gd name="connsiteX3" fmla="*/ 0 w 344912"/>
                <a:gd name="connsiteY3" fmla="*/ 0 h 267308"/>
                <a:gd name="connsiteX0" fmla="*/ 0 w 335387"/>
                <a:gd name="connsiteY0" fmla="*/ 0 h 262546"/>
                <a:gd name="connsiteX1" fmla="*/ 335387 w 335387"/>
                <a:gd name="connsiteY1" fmla="*/ 262546 h 262546"/>
                <a:gd name="connsiteX2" fmla="*/ 14288 w 335387"/>
                <a:gd name="connsiteY2" fmla="*/ 262545 h 262546"/>
                <a:gd name="connsiteX3" fmla="*/ 0 w 335387"/>
                <a:gd name="connsiteY3" fmla="*/ 0 h 262546"/>
                <a:gd name="connsiteX0" fmla="*/ 0 w 325862"/>
                <a:gd name="connsiteY0" fmla="*/ 0 h 262546"/>
                <a:gd name="connsiteX1" fmla="*/ 325862 w 325862"/>
                <a:gd name="connsiteY1" fmla="*/ 262546 h 262546"/>
                <a:gd name="connsiteX2" fmla="*/ 4763 w 325862"/>
                <a:gd name="connsiteY2" fmla="*/ 262545 h 262546"/>
                <a:gd name="connsiteX3" fmla="*/ 0 w 325862"/>
                <a:gd name="connsiteY3" fmla="*/ 0 h 262546"/>
                <a:gd name="connsiteX0" fmla="*/ 0 w 297287"/>
                <a:gd name="connsiteY0" fmla="*/ 0 h 262545"/>
                <a:gd name="connsiteX1" fmla="*/ 297287 w 297287"/>
                <a:gd name="connsiteY1" fmla="*/ 257784 h 262545"/>
                <a:gd name="connsiteX2" fmla="*/ 4763 w 297287"/>
                <a:gd name="connsiteY2" fmla="*/ 262545 h 262545"/>
                <a:gd name="connsiteX3" fmla="*/ 0 w 297287"/>
                <a:gd name="connsiteY3" fmla="*/ 0 h 262545"/>
                <a:gd name="connsiteX0" fmla="*/ 4973 w 302260"/>
                <a:gd name="connsiteY0" fmla="*/ 0 h 257784"/>
                <a:gd name="connsiteX1" fmla="*/ 302260 w 302260"/>
                <a:gd name="connsiteY1" fmla="*/ 257784 h 257784"/>
                <a:gd name="connsiteX2" fmla="*/ 211 w 302260"/>
                <a:gd name="connsiteY2" fmla="*/ 233970 h 257784"/>
                <a:gd name="connsiteX3" fmla="*/ 4973 w 302260"/>
                <a:gd name="connsiteY3" fmla="*/ 0 h 257784"/>
                <a:gd name="connsiteX0" fmla="*/ 4973 w 297497"/>
                <a:gd name="connsiteY0" fmla="*/ 0 h 233970"/>
                <a:gd name="connsiteX1" fmla="*/ 297497 w 297497"/>
                <a:gd name="connsiteY1" fmla="*/ 229209 h 233970"/>
                <a:gd name="connsiteX2" fmla="*/ 211 w 297497"/>
                <a:gd name="connsiteY2" fmla="*/ 233970 h 233970"/>
                <a:gd name="connsiteX3" fmla="*/ 4973 w 297497"/>
                <a:gd name="connsiteY3" fmla="*/ 0 h 233970"/>
                <a:gd name="connsiteX0" fmla="*/ 4973 w 297497"/>
                <a:gd name="connsiteY0" fmla="*/ 0 h 233970"/>
                <a:gd name="connsiteX1" fmla="*/ 297497 w 297497"/>
                <a:gd name="connsiteY1" fmla="*/ 229209 h 233970"/>
                <a:gd name="connsiteX2" fmla="*/ 211 w 297497"/>
                <a:gd name="connsiteY2" fmla="*/ 233970 h 233970"/>
                <a:gd name="connsiteX3" fmla="*/ 4973 w 297497"/>
                <a:gd name="connsiteY3" fmla="*/ 0 h 233970"/>
                <a:gd name="connsiteX0" fmla="*/ 4973 w 302259"/>
                <a:gd name="connsiteY0" fmla="*/ 0 h 233970"/>
                <a:gd name="connsiteX1" fmla="*/ 302259 w 302259"/>
                <a:gd name="connsiteY1" fmla="*/ 229209 h 233970"/>
                <a:gd name="connsiteX2" fmla="*/ 211 w 302259"/>
                <a:gd name="connsiteY2" fmla="*/ 233970 h 233970"/>
                <a:gd name="connsiteX3" fmla="*/ 4973 w 302259"/>
                <a:gd name="connsiteY3" fmla="*/ 0 h 233970"/>
                <a:gd name="connsiteX0" fmla="*/ 0 w 306811"/>
                <a:gd name="connsiteY0" fmla="*/ 0 h 233970"/>
                <a:gd name="connsiteX1" fmla="*/ 306811 w 306811"/>
                <a:gd name="connsiteY1" fmla="*/ 229209 h 233970"/>
                <a:gd name="connsiteX2" fmla="*/ 4763 w 306811"/>
                <a:gd name="connsiteY2" fmla="*/ 233970 h 233970"/>
                <a:gd name="connsiteX3" fmla="*/ 0 w 306811"/>
                <a:gd name="connsiteY3" fmla="*/ 0 h 233970"/>
                <a:gd name="connsiteX0" fmla="*/ 4974 w 302260"/>
                <a:gd name="connsiteY0" fmla="*/ 0 h 238733"/>
                <a:gd name="connsiteX1" fmla="*/ 302260 w 302260"/>
                <a:gd name="connsiteY1" fmla="*/ 233972 h 238733"/>
                <a:gd name="connsiteX2" fmla="*/ 212 w 302260"/>
                <a:gd name="connsiteY2" fmla="*/ 238733 h 238733"/>
                <a:gd name="connsiteX3" fmla="*/ 4974 w 302260"/>
                <a:gd name="connsiteY3" fmla="*/ 0 h 238733"/>
                <a:gd name="connsiteX0" fmla="*/ 0 w 310893"/>
                <a:gd name="connsiteY0" fmla="*/ 0 h 238733"/>
                <a:gd name="connsiteX1" fmla="*/ 310893 w 310893"/>
                <a:gd name="connsiteY1" fmla="*/ 233972 h 238733"/>
                <a:gd name="connsiteX2" fmla="*/ 8845 w 310893"/>
                <a:gd name="connsiteY2" fmla="*/ 238733 h 238733"/>
                <a:gd name="connsiteX3" fmla="*/ 0 w 310893"/>
                <a:gd name="connsiteY3" fmla="*/ 0 h 238733"/>
                <a:gd name="connsiteX0" fmla="*/ 2344 w 313237"/>
                <a:gd name="connsiteY0" fmla="*/ 0 h 238733"/>
                <a:gd name="connsiteX1" fmla="*/ 313237 w 313237"/>
                <a:gd name="connsiteY1" fmla="*/ 233972 h 238733"/>
                <a:gd name="connsiteX2" fmla="*/ 304 w 313237"/>
                <a:gd name="connsiteY2" fmla="*/ 238733 h 238733"/>
                <a:gd name="connsiteX3" fmla="*/ 2344 w 313237"/>
                <a:gd name="connsiteY3" fmla="*/ 0 h 238733"/>
                <a:gd name="connsiteX0" fmla="*/ 0 w 310893"/>
                <a:gd name="connsiteY0" fmla="*/ 0 h 238733"/>
                <a:gd name="connsiteX1" fmla="*/ 310893 w 310893"/>
                <a:gd name="connsiteY1" fmla="*/ 233972 h 238733"/>
                <a:gd name="connsiteX2" fmla="*/ 6124 w 310893"/>
                <a:gd name="connsiteY2" fmla="*/ 238733 h 238733"/>
                <a:gd name="connsiteX3" fmla="*/ 0 w 310893"/>
                <a:gd name="connsiteY3" fmla="*/ 0 h 238733"/>
                <a:gd name="connsiteX0" fmla="*/ 2344 w 313237"/>
                <a:gd name="connsiteY0" fmla="*/ 0 h 238733"/>
                <a:gd name="connsiteX1" fmla="*/ 313237 w 313237"/>
                <a:gd name="connsiteY1" fmla="*/ 233972 h 238733"/>
                <a:gd name="connsiteX2" fmla="*/ 304 w 313237"/>
                <a:gd name="connsiteY2" fmla="*/ 238733 h 238733"/>
                <a:gd name="connsiteX3" fmla="*/ 2344 w 313237"/>
                <a:gd name="connsiteY3" fmla="*/ 0 h 238733"/>
                <a:gd name="connsiteX0" fmla="*/ 2344 w 299630"/>
                <a:gd name="connsiteY0" fmla="*/ 0 h 238733"/>
                <a:gd name="connsiteX1" fmla="*/ 299630 w 299630"/>
                <a:gd name="connsiteY1" fmla="*/ 236693 h 238733"/>
                <a:gd name="connsiteX2" fmla="*/ 304 w 299630"/>
                <a:gd name="connsiteY2" fmla="*/ 238733 h 238733"/>
                <a:gd name="connsiteX3" fmla="*/ 2344 w 299630"/>
                <a:gd name="connsiteY3" fmla="*/ 0 h 238733"/>
                <a:gd name="connsiteX0" fmla="*/ 2344 w 299630"/>
                <a:gd name="connsiteY0" fmla="*/ 0 h 238733"/>
                <a:gd name="connsiteX1" fmla="*/ 299630 w 299630"/>
                <a:gd name="connsiteY1" fmla="*/ 236693 h 238733"/>
                <a:gd name="connsiteX2" fmla="*/ 304 w 299630"/>
                <a:gd name="connsiteY2" fmla="*/ 238733 h 238733"/>
                <a:gd name="connsiteX3" fmla="*/ 2344 w 299630"/>
                <a:gd name="connsiteY3" fmla="*/ 0 h 238733"/>
                <a:gd name="connsiteX0" fmla="*/ 2344 w 299630"/>
                <a:gd name="connsiteY0" fmla="*/ 221 h 238954"/>
                <a:gd name="connsiteX1" fmla="*/ 299630 w 299630"/>
                <a:gd name="connsiteY1" fmla="*/ 236914 h 238954"/>
                <a:gd name="connsiteX2" fmla="*/ 304 w 299630"/>
                <a:gd name="connsiteY2" fmla="*/ 238954 h 238954"/>
                <a:gd name="connsiteX3" fmla="*/ 2344 w 299630"/>
                <a:gd name="connsiteY3" fmla="*/ 221 h 238954"/>
                <a:gd name="connsiteX0" fmla="*/ 2344 w 272416"/>
                <a:gd name="connsiteY0" fmla="*/ 221 h 238954"/>
                <a:gd name="connsiteX1" fmla="*/ 272416 w 272416"/>
                <a:gd name="connsiteY1" fmla="*/ 236914 h 238954"/>
                <a:gd name="connsiteX2" fmla="*/ 304 w 272416"/>
                <a:gd name="connsiteY2" fmla="*/ 238954 h 238954"/>
                <a:gd name="connsiteX3" fmla="*/ 2344 w 272416"/>
                <a:gd name="connsiteY3" fmla="*/ 221 h 238954"/>
                <a:gd name="connsiteX0" fmla="*/ 2344 w 272416"/>
                <a:gd name="connsiteY0" fmla="*/ 221 h 238954"/>
                <a:gd name="connsiteX1" fmla="*/ 272416 w 272416"/>
                <a:gd name="connsiteY1" fmla="*/ 236914 h 238954"/>
                <a:gd name="connsiteX2" fmla="*/ 304 w 272416"/>
                <a:gd name="connsiteY2" fmla="*/ 238954 h 238954"/>
                <a:gd name="connsiteX3" fmla="*/ 2344 w 272416"/>
                <a:gd name="connsiteY3" fmla="*/ 221 h 238954"/>
                <a:gd name="connsiteX0" fmla="*/ 0 w 270072"/>
                <a:gd name="connsiteY0" fmla="*/ 221 h 244397"/>
                <a:gd name="connsiteX1" fmla="*/ 270072 w 270072"/>
                <a:gd name="connsiteY1" fmla="*/ 236914 h 244397"/>
                <a:gd name="connsiteX2" fmla="*/ 3403 w 270072"/>
                <a:gd name="connsiteY2" fmla="*/ 244397 h 244397"/>
                <a:gd name="connsiteX3" fmla="*/ 0 w 270072"/>
                <a:gd name="connsiteY3" fmla="*/ 221 h 244397"/>
                <a:gd name="connsiteX0" fmla="*/ 2344 w 272416"/>
                <a:gd name="connsiteY0" fmla="*/ 221 h 241676"/>
                <a:gd name="connsiteX1" fmla="*/ 272416 w 272416"/>
                <a:gd name="connsiteY1" fmla="*/ 236914 h 241676"/>
                <a:gd name="connsiteX2" fmla="*/ 304 w 272416"/>
                <a:gd name="connsiteY2" fmla="*/ 241676 h 241676"/>
                <a:gd name="connsiteX3" fmla="*/ 2344 w 272416"/>
                <a:gd name="connsiteY3" fmla="*/ 221 h 241676"/>
                <a:gd name="connsiteX0" fmla="*/ 2344 w 272446"/>
                <a:gd name="connsiteY0" fmla="*/ 133 h 241588"/>
                <a:gd name="connsiteX1" fmla="*/ 272416 w 272446"/>
                <a:gd name="connsiteY1" fmla="*/ 236826 h 241588"/>
                <a:gd name="connsiteX2" fmla="*/ 304 w 272446"/>
                <a:gd name="connsiteY2" fmla="*/ 241588 h 241588"/>
                <a:gd name="connsiteX3" fmla="*/ 2344 w 272446"/>
                <a:gd name="connsiteY3" fmla="*/ 133 h 241588"/>
                <a:gd name="connsiteX0" fmla="*/ 2344 w 272446"/>
                <a:gd name="connsiteY0" fmla="*/ 133 h 241588"/>
                <a:gd name="connsiteX1" fmla="*/ 272416 w 272446"/>
                <a:gd name="connsiteY1" fmla="*/ 236826 h 241588"/>
                <a:gd name="connsiteX2" fmla="*/ 304 w 272446"/>
                <a:gd name="connsiteY2" fmla="*/ 241588 h 241588"/>
                <a:gd name="connsiteX3" fmla="*/ 2344 w 272446"/>
                <a:gd name="connsiteY3" fmla="*/ 133 h 241588"/>
                <a:gd name="connsiteX0" fmla="*/ 2344 w 277208"/>
                <a:gd name="connsiteY0" fmla="*/ 78 h 246507"/>
                <a:gd name="connsiteX1" fmla="*/ 277179 w 277208"/>
                <a:gd name="connsiteY1" fmla="*/ 246296 h 246507"/>
                <a:gd name="connsiteX2" fmla="*/ 304 w 277208"/>
                <a:gd name="connsiteY2" fmla="*/ 241533 h 246507"/>
                <a:gd name="connsiteX3" fmla="*/ 2344 w 277208"/>
                <a:gd name="connsiteY3" fmla="*/ 78 h 246507"/>
                <a:gd name="connsiteX0" fmla="*/ 2344 w 281970"/>
                <a:gd name="connsiteY0" fmla="*/ 78 h 246507"/>
                <a:gd name="connsiteX1" fmla="*/ 281941 w 281970"/>
                <a:gd name="connsiteY1" fmla="*/ 246296 h 246507"/>
                <a:gd name="connsiteX2" fmla="*/ 304 w 281970"/>
                <a:gd name="connsiteY2" fmla="*/ 241533 h 246507"/>
                <a:gd name="connsiteX3" fmla="*/ 2344 w 281970"/>
                <a:gd name="connsiteY3" fmla="*/ 78 h 246507"/>
                <a:gd name="connsiteX0" fmla="*/ 2344 w 279588"/>
                <a:gd name="connsiteY0" fmla="*/ 99 h 242013"/>
                <a:gd name="connsiteX1" fmla="*/ 279559 w 279588"/>
                <a:gd name="connsiteY1" fmla="*/ 241555 h 242013"/>
                <a:gd name="connsiteX2" fmla="*/ 304 w 279588"/>
                <a:gd name="connsiteY2" fmla="*/ 241554 h 242013"/>
                <a:gd name="connsiteX3" fmla="*/ 2344 w 279588"/>
                <a:gd name="connsiteY3" fmla="*/ 99 h 242013"/>
                <a:gd name="connsiteX0" fmla="*/ 159 w 279785"/>
                <a:gd name="connsiteY0" fmla="*/ 99 h 242013"/>
                <a:gd name="connsiteX1" fmla="*/ 279756 w 279785"/>
                <a:gd name="connsiteY1" fmla="*/ 241555 h 242013"/>
                <a:gd name="connsiteX2" fmla="*/ 501 w 279785"/>
                <a:gd name="connsiteY2" fmla="*/ 241554 h 242013"/>
                <a:gd name="connsiteX3" fmla="*/ 159 w 279785"/>
                <a:gd name="connsiteY3" fmla="*/ 99 h 242013"/>
                <a:gd name="connsiteX0" fmla="*/ 0 w 284388"/>
                <a:gd name="connsiteY0" fmla="*/ 334 h 225579"/>
                <a:gd name="connsiteX1" fmla="*/ 284360 w 284388"/>
                <a:gd name="connsiteY1" fmla="*/ 225121 h 225579"/>
                <a:gd name="connsiteX2" fmla="*/ 5105 w 284388"/>
                <a:gd name="connsiteY2" fmla="*/ 225120 h 225579"/>
                <a:gd name="connsiteX3" fmla="*/ 0 w 284388"/>
                <a:gd name="connsiteY3" fmla="*/ 334 h 2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388" h="225579">
                  <a:moveTo>
                    <a:pt x="0" y="334"/>
                  </a:moveTo>
                  <a:cubicBezTo>
                    <a:pt x="43533" y="-1050"/>
                    <a:pt x="287431" y="-7877"/>
                    <a:pt x="284360" y="225121"/>
                  </a:cubicBezTo>
                  <a:cubicBezTo>
                    <a:pt x="286524" y="226708"/>
                    <a:pt x="95809" y="223533"/>
                    <a:pt x="5105" y="225120"/>
                  </a:cubicBezTo>
                  <a:cubicBezTo>
                    <a:pt x="3517" y="137605"/>
                    <a:pt x="1588" y="87849"/>
                    <a:pt x="0" y="3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61486" y="4846672"/>
            <a:ext cx="1352563" cy="1792300"/>
            <a:chOff x="3380159" y="3965038"/>
            <a:chExt cx="1702866" cy="2256491"/>
          </a:xfrm>
        </p:grpSpPr>
        <p:grpSp>
          <p:nvGrpSpPr>
            <p:cNvPr id="40" name="Group 39"/>
            <p:cNvGrpSpPr/>
            <p:nvPr/>
          </p:nvGrpSpPr>
          <p:grpSpPr>
            <a:xfrm>
              <a:off x="3380159" y="3965038"/>
              <a:ext cx="1702866" cy="2256491"/>
              <a:chOff x="4280077" y="4312105"/>
              <a:chExt cx="1199452" cy="1589410"/>
            </a:xfrm>
          </p:grpSpPr>
          <p:grpSp>
            <p:nvGrpSpPr>
              <p:cNvPr id="1055" name="Group 1054"/>
              <p:cNvGrpSpPr/>
              <p:nvPr/>
            </p:nvGrpSpPr>
            <p:grpSpPr>
              <a:xfrm>
                <a:off x="4280077" y="4312105"/>
                <a:ext cx="1199452" cy="1589410"/>
                <a:chOff x="4231011" y="4359730"/>
                <a:chExt cx="1199452" cy="1589410"/>
              </a:xfrm>
            </p:grpSpPr>
            <p:sp>
              <p:nvSpPr>
                <p:cNvPr id="1053" name="Rectangle 1052"/>
                <p:cNvSpPr/>
                <p:nvPr/>
              </p:nvSpPr>
              <p:spPr>
                <a:xfrm>
                  <a:off x="4231011" y="4440072"/>
                  <a:ext cx="1199452" cy="238199"/>
                </a:xfrm>
                <a:prstGeom prst="rect">
                  <a:avLst/>
                </a:prstGeom>
                <a:solidFill>
                  <a:srgbClr val="B8BC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dirty="0"/>
                </a:p>
              </p:txBody>
            </p:sp>
            <p:sp>
              <p:nvSpPr>
                <p:cNvPr id="1054" name="Rectangle 1053"/>
                <p:cNvSpPr/>
                <p:nvPr/>
              </p:nvSpPr>
              <p:spPr>
                <a:xfrm>
                  <a:off x="4283968" y="4359730"/>
                  <a:ext cx="1082401" cy="1589410"/>
                </a:xfrm>
                <a:custGeom>
                  <a:avLst/>
                  <a:gdLst>
                    <a:gd name="connsiteX0" fmla="*/ 0 w 688509"/>
                    <a:gd name="connsiteY0" fmla="*/ 0 h 1035686"/>
                    <a:gd name="connsiteX1" fmla="*/ 688509 w 688509"/>
                    <a:gd name="connsiteY1" fmla="*/ 0 h 1035686"/>
                    <a:gd name="connsiteX2" fmla="*/ 688509 w 688509"/>
                    <a:gd name="connsiteY2" fmla="*/ 1035686 h 1035686"/>
                    <a:gd name="connsiteX3" fmla="*/ 0 w 688509"/>
                    <a:gd name="connsiteY3" fmla="*/ 1035686 h 1035686"/>
                    <a:gd name="connsiteX4" fmla="*/ 0 w 688509"/>
                    <a:gd name="connsiteY4" fmla="*/ 0 h 1035686"/>
                    <a:gd name="connsiteX0" fmla="*/ 0 w 688509"/>
                    <a:gd name="connsiteY0" fmla="*/ 0 h 1035686"/>
                    <a:gd name="connsiteX1" fmla="*/ 688509 w 688509"/>
                    <a:gd name="connsiteY1" fmla="*/ 0 h 1035686"/>
                    <a:gd name="connsiteX2" fmla="*/ 621834 w 688509"/>
                    <a:gd name="connsiteY2" fmla="*/ 1035686 h 1035686"/>
                    <a:gd name="connsiteX3" fmla="*/ 0 w 688509"/>
                    <a:gd name="connsiteY3" fmla="*/ 1035686 h 1035686"/>
                    <a:gd name="connsiteX4" fmla="*/ 0 w 688509"/>
                    <a:gd name="connsiteY4" fmla="*/ 0 h 1035686"/>
                    <a:gd name="connsiteX0" fmla="*/ 0 w 688509"/>
                    <a:gd name="connsiteY0" fmla="*/ 0 h 1035686"/>
                    <a:gd name="connsiteX1" fmla="*/ 688509 w 688509"/>
                    <a:gd name="connsiteY1" fmla="*/ 0 h 1035686"/>
                    <a:gd name="connsiteX2" fmla="*/ 621834 w 688509"/>
                    <a:gd name="connsiteY2" fmla="*/ 1035686 h 1035686"/>
                    <a:gd name="connsiteX3" fmla="*/ 133350 w 688509"/>
                    <a:gd name="connsiteY3" fmla="*/ 1035686 h 1035686"/>
                    <a:gd name="connsiteX4" fmla="*/ 0 w 688509"/>
                    <a:gd name="connsiteY4" fmla="*/ 0 h 1035686"/>
                    <a:gd name="connsiteX0" fmla="*/ 0 w 688509"/>
                    <a:gd name="connsiteY0" fmla="*/ 0 h 1069552"/>
                    <a:gd name="connsiteX1" fmla="*/ 688509 w 688509"/>
                    <a:gd name="connsiteY1" fmla="*/ 0 h 1069552"/>
                    <a:gd name="connsiteX2" fmla="*/ 621834 w 688509"/>
                    <a:gd name="connsiteY2" fmla="*/ 1035686 h 1069552"/>
                    <a:gd name="connsiteX3" fmla="*/ 133350 w 688509"/>
                    <a:gd name="connsiteY3" fmla="*/ 1035686 h 1069552"/>
                    <a:gd name="connsiteX4" fmla="*/ 0 w 688509"/>
                    <a:gd name="connsiteY4" fmla="*/ 0 h 1069552"/>
                    <a:gd name="connsiteX0" fmla="*/ 0 w 688509"/>
                    <a:gd name="connsiteY0" fmla="*/ 0 h 1076834"/>
                    <a:gd name="connsiteX1" fmla="*/ 688509 w 688509"/>
                    <a:gd name="connsiteY1" fmla="*/ 0 h 1076834"/>
                    <a:gd name="connsiteX2" fmla="*/ 621834 w 688509"/>
                    <a:gd name="connsiteY2" fmla="*/ 1035686 h 1076834"/>
                    <a:gd name="connsiteX3" fmla="*/ 133350 w 688509"/>
                    <a:gd name="connsiteY3" fmla="*/ 1035686 h 1076834"/>
                    <a:gd name="connsiteX4" fmla="*/ 0 w 688509"/>
                    <a:gd name="connsiteY4" fmla="*/ 0 h 1076834"/>
                    <a:gd name="connsiteX0" fmla="*/ 0 w 688509"/>
                    <a:gd name="connsiteY0" fmla="*/ 0 h 1076834"/>
                    <a:gd name="connsiteX1" fmla="*/ 688509 w 688509"/>
                    <a:gd name="connsiteY1" fmla="*/ 0 h 1076834"/>
                    <a:gd name="connsiteX2" fmla="*/ 621834 w 688509"/>
                    <a:gd name="connsiteY2" fmla="*/ 1035686 h 1076834"/>
                    <a:gd name="connsiteX3" fmla="*/ 95250 w 688509"/>
                    <a:gd name="connsiteY3" fmla="*/ 1035686 h 1076834"/>
                    <a:gd name="connsiteX4" fmla="*/ 0 w 688509"/>
                    <a:gd name="connsiteY4" fmla="*/ 0 h 1076834"/>
                    <a:gd name="connsiteX0" fmla="*/ 0 w 688509"/>
                    <a:gd name="connsiteY0" fmla="*/ 0 h 1083229"/>
                    <a:gd name="connsiteX1" fmla="*/ 688509 w 688509"/>
                    <a:gd name="connsiteY1" fmla="*/ 0 h 1083229"/>
                    <a:gd name="connsiteX2" fmla="*/ 621834 w 688509"/>
                    <a:gd name="connsiteY2" fmla="*/ 1035686 h 1083229"/>
                    <a:gd name="connsiteX3" fmla="*/ 66675 w 688509"/>
                    <a:gd name="connsiteY3" fmla="*/ 1045211 h 1083229"/>
                    <a:gd name="connsiteX4" fmla="*/ 0 w 688509"/>
                    <a:gd name="connsiteY4" fmla="*/ 0 h 1083229"/>
                    <a:gd name="connsiteX0" fmla="*/ 0 w 688509"/>
                    <a:gd name="connsiteY0" fmla="*/ 0 h 1083229"/>
                    <a:gd name="connsiteX1" fmla="*/ 688509 w 688509"/>
                    <a:gd name="connsiteY1" fmla="*/ 0 h 1083229"/>
                    <a:gd name="connsiteX2" fmla="*/ 650409 w 688509"/>
                    <a:gd name="connsiteY2" fmla="*/ 1035686 h 1083229"/>
                    <a:gd name="connsiteX3" fmla="*/ 66675 w 688509"/>
                    <a:gd name="connsiteY3" fmla="*/ 1045211 h 1083229"/>
                    <a:gd name="connsiteX4" fmla="*/ 0 w 688509"/>
                    <a:gd name="connsiteY4" fmla="*/ 0 h 1083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8509" h="1083229">
                      <a:moveTo>
                        <a:pt x="0" y="0"/>
                      </a:moveTo>
                      <a:lnTo>
                        <a:pt x="688509" y="0"/>
                      </a:lnTo>
                      <a:lnTo>
                        <a:pt x="650409" y="1035686"/>
                      </a:lnTo>
                      <a:cubicBezTo>
                        <a:pt x="516156" y="1064261"/>
                        <a:pt x="343803" y="1121411"/>
                        <a:pt x="66675" y="10452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C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dirty="0"/>
                </a:p>
              </p:txBody>
            </p:sp>
          </p:grp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4460816" y="4538042"/>
                <a:ext cx="815975" cy="817563"/>
              </a:xfrm>
              <a:custGeom>
                <a:avLst/>
                <a:gdLst>
                  <a:gd name="T0" fmla="*/ 760 w 1027"/>
                  <a:gd name="T1" fmla="*/ 633 h 1028"/>
                  <a:gd name="T2" fmla="*/ 834 w 1027"/>
                  <a:gd name="T3" fmla="*/ 611 h 1028"/>
                  <a:gd name="T4" fmla="*/ 888 w 1027"/>
                  <a:gd name="T5" fmla="*/ 549 h 1028"/>
                  <a:gd name="T6" fmla="*/ 876 w 1027"/>
                  <a:gd name="T7" fmla="*/ 471 h 1028"/>
                  <a:gd name="T8" fmla="*/ 820 w 1027"/>
                  <a:gd name="T9" fmla="*/ 399 h 1028"/>
                  <a:gd name="T10" fmla="*/ 635 w 1027"/>
                  <a:gd name="T11" fmla="*/ 565 h 1028"/>
                  <a:gd name="T12" fmla="*/ 320 w 1027"/>
                  <a:gd name="T13" fmla="*/ 659 h 1028"/>
                  <a:gd name="T14" fmla="*/ 257 w 1027"/>
                  <a:gd name="T15" fmla="*/ 681 h 1028"/>
                  <a:gd name="T16" fmla="*/ 311 w 1027"/>
                  <a:gd name="T17" fmla="*/ 577 h 1028"/>
                  <a:gd name="T18" fmla="*/ 320 w 1027"/>
                  <a:gd name="T19" fmla="*/ 403 h 1028"/>
                  <a:gd name="T20" fmla="*/ 499 w 1027"/>
                  <a:gd name="T21" fmla="*/ 272 h 1028"/>
                  <a:gd name="T22" fmla="*/ 480 w 1027"/>
                  <a:gd name="T23" fmla="*/ 229 h 1028"/>
                  <a:gd name="T24" fmla="*/ 503 w 1027"/>
                  <a:gd name="T25" fmla="*/ 191 h 1028"/>
                  <a:gd name="T26" fmla="*/ 547 w 1027"/>
                  <a:gd name="T27" fmla="*/ 265 h 1028"/>
                  <a:gd name="T28" fmla="*/ 585 w 1027"/>
                  <a:gd name="T29" fmla="*/ 339 h 1028"/>
                  <a:gd name="T30" fmla="*/ 745 w 1027"/>
                  <a:gd name="T31" fmla="*/ 256 h 1028"/>
                  <a:gd name="T32" fmla="*/ 696 w 1027"/>
                  <a:gd name="T33" fmla="*/ 173 h 1028"/>
                  <a:gd name="T34" fmla="*/ 635 w 1027"/>
                  <a:gd name="T35" fmla="*/ 137 h 1028"/>
                  <a:gd name="T36" fmla="*/ 592 w 1027"/>
                  <a:gd name="T37" fmla="*/ 126 h 1028"/>
                  <a:gd name="T38" fmla="*/ 780 w 1027"/>
                  <a:gd name="T39" fmla="*/ 75 h 1028"/>
                  <a:gd name="T40" fmla="*/ 936 w 1027"/>
                  <a:gd name="T41" fmla="*/ 222 h 1028"/>
                  <a:gd name="T42" fmla="*/ 1019 w 1027"/>
                  <a:gd name="T43" fmla="*/ 423 h 1028"/>
                  <a:gd name="T44" fmla="*/ 1004 w 1027"/>
                  <a:gd name="T45" fmla="*/ 667 h 1028"/>
                  <a:gd name="T46" fmla="*/ 876 w 1027"/>
                  <a:gd name="T47" fmla="*/ 877 h 1028"/>
                  <a:gd name="T48" fmla="*/ 666 w 1027"/>
                  <a:gd name="T49" fmla="*/ 1005 h 1028"/>
                  <a:gd name="T50" fmla="*/ 410 w 1027"/>
                  <a:gd name="T51" fmla="*/ 1018 h 1028"/>
                  <a:gd name="T52" fmla="*/ 186 w 1027"/>
                  <a:gd name="T53" fmla="*/ 911 h 1028"/>
                  <a:gd name="T54" fmla="*/ 40 w 1027"/>
                  <a:gd name="T55" fmla="*/ 713 h 1028"/>
                  <a:gd name="T56" fmla="*/ 2 w 1027"/>
                  <a:gd name="T57" fmla="*/ 461 h 1028"/>
                  <a:gd name="T58" fmla="*/ 87 w 1027"/>
                  <a:gd name="T59" fmla="*/ 227 h 1028"/>
                  <a:gd name="T60" fmla="*/ 268 w 1027"/>
                  <a:gd name="T61" fmla="*/ 62 h 1028"/>
                  <a:gd name="T62" fmla="*/ 512 w 1027"/>
                  <a:gd name="T63" fmla="*/ 0 h 1028"/>
                  <a:gd name="T64" fmla="*/ 578 w 1027"/>
                  <a:gd name="T65" fmla="*/ 4 h 1028"/>
                  <a:gd name="T66" fmla="*/ 579 w 1027"/>
                  <a:gd name="T67" fmla="*/ 123 h 1028"/>
                  <a:gd name="T68" fmla="*/ 509 w 1027"/>
                  <a:gd name="T69" fmla="*/ 116 h 1028"/>
                  <a:gd name="T70" fmla="*/ 420 w 1027"/>
                  <a:gd name="T71" fmla="*/ 122 h 1028"/>
                  <a:gd name="T72" fmla="*/ 375 w 1027"/>
                  <a:gd name="T73" fmla="*/ 135 h 1028"/>
                  <a:gd name="T74" fmla="*/ 433 w 1027"/>
                  <a:gd name="T75" fmla="*/ 143 h 1028"/>
                  <a:gd name="T76" fmla="*/ 453 w 1027"/>
                  <a:gd name="T77" fmla="*/ 200 h 1028"/>
                  <a:gd name="T78" fmla="*/ 404 w 1027"/>
                  <a:gd name="T79" fmla="*/ 174 h 1028"/>
                  <a:gd name="T80" fmla="*/ 339 w 1027"/>
                  <a:gd name="T81" fmla="*/ 191 h 1028"/>
                  <a:gd name="T82" fmla="*/ 277 w 1027"/>
                  <a:gd name="T83" fmla="*/ 263 h 1028"/>
                  <a:gd name="T84" fmla="*/ 298 w 1027"/>
                  <a:gd name="T85" fmla="*/ 334 h 1028"/>
                  <a:gd name="T86" fmla="*/ 165 w 1027"/>
                  <a:gd name="T87" fmla="*/ 469 h 1028"/>
                  <a:gd name="T88" fmla="*/ 127 w 1027"/>
                  <a:gd name="T89" fmla="*/ 569 h 1028"/>
                  <a:gd name="T90" fmla="*/ 154 w 1027"/>
                  <a:gd name="T91" fmla="*/ 674 h 1028"/>
                  <a:gd name="T92" fmla="*/ 213 w 1027"/>
                  <a:gd name="T93" fmla="*/ 775 h 1028"/>
                  <a:gd name="T94" fmla="*/ 267 w 1027"/>
                  <a:gd name="T95" fmla="*/ 830 h 1028"/>
                  <a:gd name="T96" fmla="*/ 259 w 1027"/>
                  <a:gd name="T97" fmla="*/ 809 h 1028"/>
                  <a:gd name="T98" fmla="*/ 257 w 1027"/>
                  <a:gd name="T99" fmla="*/ 681 h 1028"/>
                  <a:gd name="T100" fmla="*/ 284 w 1027"/>
                  <a:gd name="T101" fmla="*/ 755 h 1028"/>
                  <a:gd name="T102" fmla="*/ 305 w 1027"/>
                  <a:gd name="T103" fmla="*/ 822 h 1028"/>
                  <a:gd name="T104" fmla="*/ 377 w 1027"/>
                  <a:gd name="T105" fmla="*/ 847 h 1028"/>
                  <a:gd name="T106" fmla="*/ 470 w 1027"/>
                  <a:gd name="T107" fmla="*/ 843 h 1028"/>
                  <a:gd name="T108" fmla="*/ 633 w 1027"/>
                  <a:gd name="T109" fmla="*/ 852 h 1028"/>
                  <a:gd name="T110" fmla="*/ 709 w 1027"/>
                  <a:gd name="T111" fmla="*/ 849 h 1028"/>
                  <a:gd name="T112" fmla="*/ 805 w 1027"/>
                  <a:gd name="T113" fmla="*/ 794 h 1028"/>
                  <a:gd name="T114" fmla="*/ 870 w 1027"/>
                  <a:gd name="T115" fmla="*/ 698 h 1028"/>
                  <a:gd name="T116" fmla="*/ 910 w 1027"/>
                  <a:gd name="T117" fmla="*/ 575 h 1028"/>
                  <a:gd name="T118" fmla="*/ 866 w 1027"/>
                  <a:gd name="T119" fmla="*/ 633 h 1028"/>
                  <a:gd name="T120" fmla="*/ 743 w 1027"/>
                  <a:gd name="T121" fmla="*/ 670 h 1028"/>
                  <a:gd name="T122" fmla="*/ 639 w 1027"/>
                  <a:gd name="T123" fmla="*/ 671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27" h="1028">
                    <a:moveTo>
                      <a:pt x="719" y="582"/>
                    </a:moveTo>
                    <a:lnTo>
                      <a:pt x="749" y="629"/>
                    </a:lnTo>
                    <a:lnTo>
                      <a:pt x="750" y="630"/>
                    </a:lnTo>
                    <a:lnTo>
                      <a:pt x="753" y="632"/>
                    </a:lnTo>
                    <a:lnTo>
                      <a:pt x="760" y="633"/>
                    </a:lnTo>
                    <a:lnTo>
                      <a:pt x="769" y="633"/>
                    </a:lnTo>
                    <a:lnTo>
                      <a:pt x="781" y="632"/>
                    </a:lnTo>
                    <a:lnTo>
                      <a:pt x="796" y="628"/>
                    </a:lnTo>
                    <a:lnTo>
                      <a:pt x="813" y="621"/>
                    </a:lnTo>
                    <a:lnTo>
                      <a:pt x="834" y="611"/>
                    </a:lnTo>
                    <a:lnTo>
                      <a:pt x="851" y="599"/>
                    </a:lnTo>
                    <a:lnTo>
                      <a:pt x="865" y="588"/>
                    </a:lnTo>
                    <a:lnTo>
                      <a:pt x="875" y="575"/>
                    </a:lnTo>
                    <a:lnTo>
                      <a:pt x="883" y="562"/>
                    </a:lnTo>
                    <a:lnTo>
                      <a:pt x="888" y="549"/>
                    </a:lnTo>
                    <a:lnTo>
                      <a:pt x="890" y="535"/>
                    </a:lnTo>
                    <a:lnTo>
                      <a:pt x="891" y="522"/>
                    </a:lnTo>
                    <a:lnTo>
                      <a:pt x="890" y="508"/>
                    </a:lnTo>
                    <a:lnTo>
                      <a:pt x="886" y="490"/>
                    </a:lnTo>
                    <a:lnTo>
                      <a:pt x="876" y="471"/>
                    </a:lnTo>
                    <a:lnTo>
                      <a:pt x="865" y="452"/>
                    </a:lnTo>
                    <a:lnTo>
                      <a:pt x="851" y="434"/>
                    </a:lnTo>
                    <a:lnTo>
                      <a:pt x="838" y="419"/>
                    </a:lnTo>
                    <a:lnTo>
                      <a:pt x="827" y="407"/>
                    </a:lnTo>
                    <a:lnTo>
                      <a:pt x="820" y="399"/>
                    </a:lnTo>
                    <a:lnTo>
                      <a:pt x="817" y="396"/>
                    </a:lnTo>
                    <a:lnTo>
                      <a:pt x="660" y="489"/>
                    </a:lnTo>
                    <a:lnTo>
                      <a:pt x="719" y="582"/>
                    </a:lnTo>
                    <a:lnTo>
                      <a:pt x="635" y="612"/>
                    </a:lnTo>
                    <a:lnTo>
                      <a:pt x="635" y="565"/>
                    </a:lnTo>
                    <a:lnTo>
                      <a:pt x="514" y="750"/>
                    </a:lnTo>
                    <a:lnTo>
                      <a:pt x="547" y="802"/>
                    </a:lnTo>
                    <a:lnTo>
                      <a:pt x="474" y="802"/>
                    </a:lnTo>
                    <a:lnTo>
                      <a:pt x="474" y="659"/>
                    </a:lnTo>
                    <a:lnTo>
                      <a:pt x="320" y="659"/>
                    </a:lnTo>
                    <a:lnTo>
                      <a:pt x="318" y="662"/>
                    </a:lnTo>
                    <a:lnTo>
                      <a:pt x="311" y="670"/>
                    </a:lnTo>
                    <a:lnTo>
                      <a:pt x="302" y="683"/>
                    </a:lnTo>
                    <a:lnTo>
                      <a:pt x="294" y="703"/>
                    </a:lnTo>
                    <a:lnTo>
                      <a:pt x="257" y="681"/>
                    </a:lnTo>
                    <a:lnTo>
                      <a:pt x="265" y="663"/>
                    </a:lnTo>
                    <a:lnTo>
                      <a:pt x="275" y="641"/>
                    </a:lnTo>
                    <a:lnTo>
                      <a:pt x="288" y="619"/>
                    </a:lnTo>
                    <a:lnTo>
                      <a:pt x="299" y="597"/>
                    </a:lnTo>
                    <a:lnTo>
                      <a:pt x="311" y="577"/>
                    </a:lnTo>
                    <a:lnTo>
                      <a:pt x="320" y="562"/>
                    </a:lnTo>
                    <a:lnTo>
                      <a:pt x="326" y="551"/>
                    </a:lnTo>
                    <a:lnTo>
                      <a:pt x="328" y="547"/>
                    </a:lnTo>
                    <a:lnTo>
                      <a:pt x="410" y="596"/>
                    </a:lnTo>
                    <a:lnTo>
                      <a:pt x="320" y="403"/>
                    </a:lnTo>
                    <a:lnTo>
                      <a:pt x="260" y="407"/>
                    </a:lnTo>
                    <a:lnTo>
                      <a:pt x="298" y="334"/>
                    </a:lnTo>
                    <a:lnTo>
                      <a:pt x="409" y="408"/>
                    </a:lnTo>
                    <a:lnTo>
                      <a:pt x="499" y="273"/>
                    </a:lnTo>
                    <a:lnTo>
                      <a:pt x="499" y="272"/>
                    </a:lnTo>
                    <a:lnTo>
                      <a:pt x="497" y="267"/>
                    </a:lnTo>
                    <a:lnTo>
                      <a:pt x="495" y="260"/>
                    </a:lnTo>
                    <a:lnTo>
                      <a:pt x="492" y="251"/>
                    </a:lnTo>
                    <a:lnTo>
                      <a:pt x="487" y="241"/>
                    </a:lnTo>
                    <a:lnTo>
                      <a:pt x="480" y="229"/>
                    </a:lnTo>
                    <a:lnTo>
                      <a:pt x="470" y="218"/>
                    </a:lnTo>
                    <a:lnTo>
                      <a:pt x="457" y="205"/>
                    </a:lnTo>
                    <a:lnTo>
                      <a:pt x="492" y="179"/>
                    </a:lnTo>
                    <a:lnTo>
                      <a:pt x="497" y="184"/>
                    </a:lnTo>
                    <a:lnTo>
                      <a:pt x="503" y="191"/>
                    </a:lnTo>
                    <a:lnTo>
                      <a:pt x="508" y="198"/>
                    </a:lnTo>
                    <a:lnTo>
                      <a:pt x="514" y="205"/>
                    </a:lnTo>
                    <a:lnTo>
                      <a:pt x="524" y="222"/>
                    </a:lnTo>
                    <a:lnTo>
                      <a:pt x="535" y="242"/>
                    </a:lnTo>
                    <a:lnTo>
                      <a:pt x="547" y="265"/>
                    </a:lnTo>
                    <a:lnTo>
                      <a:pt x="559" y="287"/>
                    </a:lnTo>
                    <a:lnTo>
                      <a:pt x="569" y="306"/>
                    </a:lnTo>
                    <a:lnTo>
                      <a:pt x="577" y="324"/>
                    </a:lnTo>
                    <a:lnTo>
                      <a:pt x="583" y="334"/>
                    </a:lnTo>
                    <a:lnTo>
                      <a:pt x="585" y="339"/>
                    </a:lnTo>
                    <a:lnTo>
                      <a:pt x="491" y="388"/>
                    </a:lnTo>
                    <a:lnTo>
                      <a:pt x="709" y="413"/>
                    </a:lnTo>
                    <a:lnTo>
                      <a:pt x="827" y="219"/>
                    </a:lnTo>
                    <a:lnTo>
                      <a:pt x="746" y="259"/>
                    </a:lnTo>
                    <a:lnTo>
                      <a:pt x="745" y="256"/>
                    </a:lnTo>
                    <a:lnTo>
                      <a:pt x="741" y="244"/>
                    </a:lnTo>
                    <a:lnTo>
                      <a:pt x="734" y="229"/>
                    </a:lnTo>
                    <a:lnTo>
                      <a:pt x="723" y="211"/>
                    </a:lnTo>
                    <a:lnTo>
                      <a:pt x="711" y="192"/>
                    </a:lnTo>
                    <a:lnTo>
                      <a:pt x="696" y="173"/>
                    </a:lnTo>
                    <a:lnTo>
                      <a:pt x="678" y="157"/>
                    </a:lnTo>
                    <a:lnTo>
                      <a:pt x="658" y="145"/>
                    </a:lnTo>
                    <a:lnTo>
                      <a:pt x="651" y="142"/>
                    </a:lnTo>
                    <a:lnTo>
                      <a:pt x="643" y="139"/>
                    </a:lnTo>
                    <a:lnTo>
                      <a:pt x="635" y="137"/>
                    </a:lnTo>
                    <a:lnTo>
                      <a:pt x="626" y="134"/>
                    </a:lnTo>
                    <a:lnTo>
                      <a:pt x="618" y="131"/>
                    </a:lnTo>
                    <a:lnTo>
                      <a:pt x="609" y="129"/>
                    </a:lnTo>
                    <a:lnTo>
                      <a:pt x="601" y="128"/>
                    </a:lnTo>
                    <a:lnTo>
                      <a:pt x="592" y="126"/>
                    </a:lnTo>
                    <a:lnTo>
                      <a:pt x="616" y="10"/>
                    </a:lnTo>
                    <a:lnTo>
                      <a:pt x="660" y="21"/>
                    </a:lnTo>
                    <a:lnTo>
                      <a:pt x="701" y="36"/>
                    </a:lnTo>
                    <a:lnTo>
                      <a:pt x="742" y="54"/>
                    </a:lnTo>
                    <a:lnTo>
                      <a:pt x="780" y="75"/>
                    </a:lnTo>
                    <a:lnTo>
                      <a:pt x="815" y="99"/>
                    </a:lnTo>
                    <a:lnTo>
                      <a:pt x="850" y="126"/>
                    </a:lnTo>
                    <a:lnTo>
                      <a:pt x="881" y="155"/>
                    </a:lnTo>
                    <a:lnTo>
                      <a:pt x="910" y="188"/>
                    </a:lnTo>
                    <a:lnTo>
                      <a:pt x="936" y="222"/>
                    </a:lnTo>
                    <a:lnTo>
                      <a:pt x="959" y="258"/>
                    </a:lnTo>
                    <a:lnTo>
                      <a:pt x="979" y="297"/>
                    </a:lnTo>
                    <a:lnTo>
                      <a:pt x="996" y="338"/>
                    </a:lnTo>
                    <a:lnTo>
                      <a:pt x="1010" y="379"/>
                    </a:lnTo>
                    <a:lnTo>
                      <a:pt x="1019" y="423"/>
                    </a:lnTo>
                    <a:lnTo>
                      <a:pt x="1025" y="468"/>
                    </a:lnTo>
                    <a:lnTo>
                      <a:pt x="1027" y="514"/>
                    </a:lnTo>
                    <a:lnTo>
                      <a:pt x="1025" y="567"/>
                    </a:lnTo>
                    <a:lnTo>
                      <a:pt x="1017" y="618"/>
                    </a:lnTo>
                    <a:lnTo>
                      <a:pt x="1004" y="667"/>
                    </a:lnTo>
                    <a:lnTo>
                      <a:pt x="987" y="713"/>
                    </a:lnTo>
                    <a:lnTo>
                      <a:pt x="965" y="758"/>
                    </a:lnTo>
                    <a:lnTo>
                      <a:pt x="940" y="801"/>
                    </a:lnTo>
                    <a:lnTo>
                      <a:pt x="910" y="841"/>
                    </a:lnTo>
                    <a:lnTo>
                      <a:pt x="876" y="877"/>
                    </a:lnTo>
                    <a:lnTo>
                      <a:pt x="840" y="911"/>
                    </a:lnTo>
                    <a:lnTo>
                      <a:pt x="800" y="941"/>
                    </a:lnTo>
                    <a:lnTo>
                      <a:pt x="758" y="966"/>
                    </a:lnTo>
                    <a:lnTo>
                      <a:pt x="713" y="988"/>
                    </a:lnTo>
                    <a:lnTo>
                      <a:pt x="666" y="1005"/>
                    </a:lnTo>
                    <a:lnTo>
                      <a:pt x="616" y="1018"/>
                    </a:lnTo>
                    <a:lnTo>
                      <a:pt x="565" y="1026"/>
                    </a:lnTo>
                    <a:lnTo>
                      <a:pt x="512" y="1028"/>
                    </a:lnTo>
                    <a:lnTo>
                      <a:pt x="461" y="1026"/>
                    </a:lnTo>
                    <a:lnTo>
                      <a:pt x="410" y="1018"/>
                    </a:lnTo>
                    <a:lnTo>
                      <a:pt x="360" y="1005"/>
                    </a:lnTo>
                    <a:lnTo>
                      <a:pt x="313" y="988"/>
                    </a:lnTo>
                    <a:lnTo>
                      <a:pt x="268" y="966"/>
                    </a:lnTo>
                    <a:lnTo>
                      <a:pt x="227" y="941"/>
                    </a:lnTo>
                    <a:lnTo>
                      <a:pt x="186" y="911"/>
                    </a:lnTo>
                    <a:lnTo>
                      <a:pt x="151" y="877"/>
                    </a:lnTo>
                    <a:lnTo>
                      <a:pt x="117" y="841"/>
                    </a:lnTo>
                    <a:lnTo>
                      <a:pt x="87" y="801"/>
                    </a:lnTo>
                    <a:lnTo>
                      <a:pt x="62" y="758"/>
                    </a:lnTo>
                    <a:lnTo>
                      <a:pt x="40" y="713"/>
                    </a:lnTo>
                    <a:lnTo>
                      <a:pt x="23" y="667"/>
                    </a:lnTo>
                    <a:lnTo>
                      <a:pt x="10" y="618"/>
                    </a:lnTo>
                    <a:lnTo>
                      <a:pt x="2" y="567"/>
                    </a:lnTo>
                    <a:lnTo>
                      <a:pt x="0" y="514"/>
                    </a:lnTo>
                    <a:lnTo>
                      <a:pt x="2" y="461"/>
                    </a:lnTo>
                    <a:lnTo>
                      <a:pt x="10" y="410"/>
                    </a:lnTo>
                    <a:lnTo>
                      <a:pt x="23" y="361"/>
                    </a:lnTo>
                    <a:lnTo>
                      <a:pt x="40" y="315"/>
                    </a:lnTo>
                    <a:lnTo>
                      <a:pt x="62" y="270"/>
                    </a:lnTo>
                    <a:lnTo>
                      <a:pt x="87" y="227"/>
                    </a:lnTo>
                    <a:lnTo>
                      <a:pt x="117" y="187"/>
                    </a:lnTo>
                    <a:lnTo>
                      <a:pt x="151" y="151"/>
                    </a:lnTo>
                    <a:lnTo>
                      <a:pt x="186" y="117"/>
                    </a:lnTo>
                    <a:lnTo>
                      <a:pt x="227" y="87"/>
                    </a:lnTo>
                    <a:lnTo>
                      <a:pt x="268" y="62"/>
                    </a:lnTo>
                    <a:lnTo>
                      <a:pt x="313" y="40"/>
                    </a:lnTo>
                    <a:lnTo>
                      <a:pt x="360" y="23"/>
                    </a:lnTo>
                    <a:lnTo>
                      <a:pt x="410" y="10"/>
                    </a:lnTo>
                    <a:lnTo>
                      <a:pt x="461" y="2"/>
                    </a:lnTo>
                    <a:lnTo>
                      <a:pt x="512" y="0"/>
                    </a:lnTo>
                    <a:lnTo>
                      <a:pt x="526" y="0"/>
                    </a:lnTo>
                    <a:lnTo>
                      <a:pt x="539" y="1"/>
                    </a:lnTo>
                    <a:lnTo>
                      <a:pt x="552" y="1"/>
                    </a:lnTo>
                    <a:lnTo>
                      <a:pt x="565" y="2"/>
                    </a:lnTo>
                    <a:lnTo>
                      <a:pt x="578" y="4"/>
                    </a:lnTo>
                    <a:lnTo>
                      <a:pt x="591" y="6"/>
                    </a:lnTo>
                    <a:lnTo>
                      <a:pt x="603" y="8"/>
                    </a:lnTo>
                    <a:lnTo>
                      <a:pt x="616" y="10"/>
                    </a:lnTo>
                    <a:lnTo>
                      <a:pt x="592" y="126"/>
                    </a:lnTo>
                    <a:lnTo>
                      <a:pt x="579" y="123"/>
                    </a:lnTo>
                    <a:lnTo>
                      <a:pt x="565" y="121"/>
                    </a:lnTo>
                    <a:lnTo>
                      <a:pt x="552" y="120"/>
                    </a:lnTo>
                    <a:lnTo>
                      <a:pt x="538" y="117"/>
                    </a:lnTo>
                    <a:lnTo>
                      <a:pt x="523" y="117"/>
                    </a:lnTo>
                    <a:lnTo>
                      <a:pt x="509" y="116"/>
                    </a:lnTo>
                    <a:lnTo>
                      <a:pt x="494" y="116"/>
                    </a:lnTo>
                    <a:lnTo>
                      <a:pt x="480" y="116"/>
                    </a:lnTo>
                    <a:lnTo>
                      <a:pt x="458" y="117"/>
                    </a:lnTo>
                    <a:lnTo>
                      <a:pt x="438" y="119"/>
                    </a:lnTo>
                    <a:lnTo>
                      <a:pt x="420" y="122"/>
                    </a:lnTo>
                    <a:lnTo>
                      <a:pt x="405" y="126"/>
                    </a:lnTo>
                    <a:lnTo>
                      <a:pt x="393" y="129"/>
                    </a:lnTo>
                    <a:lnTo>
                      <a:pt x="383" y="131"/>
                    </a:lnTo>
                    <a:lnTo>
                      <a:pt x="378" y="134"/>
                    </a:lnTo>
                    <a:lnTo>
                      <a:pt x="375" y="135"/>
                    </a:lnTo>
                    <a:lnTo>
                      <a:pt x="379" y="135"/>
                    </a:lnTo>
                    <a:lnTo>
                      <a:pt x="387" y="135"/>
                    </a:lnTo>
                    <a:lnTo>
                      <a:pt x="398" y="135"/>
                    </a:lnTo>
                    <a:lnTo>
                      <a:pt x="415" y="137"/>
                    </a:lnTo>
                    <a:lnTo>
                      <a:pt x="433" y="143"/>
                    </a:lnTo>
                    <a:lnTo>
                      <a:pt x="453" y="150"/>
                    </a:lnTo>
                    <a:lnTo>
                      <a:pt x="472" y="162"/>
                    </a:lnTo>
                    <a:lnTo>
                      <a:pt x="492" y="179"/>
                    </a:lnTo>
                    <a:lnTo>
                      <a:pt x="457" y="205"/>
                    </a:lnTo>
                    <a:lnTo>
                      <a:pt x="453" y="200"/>
                    </a:lnTo>
                    <a:lnTo>
                      <a:pt x="448" y="197"/>
                    </a:lnTo>
                    <a:lnTo>
                      <a:pt x="443" y="194"/>
                    </a:lnTo>
                    <a:lnTo>
                      <a:pt x="439" y="190"/>
                    </a:lnTo>
                    <a:lnTo>
                      <a:pt x="420" y="180"/>
                    </a:lnTo>
                    <a:lnTo>
                      <a:pt x="404" y="174"/>
                    </a:lnTo>
                    <a:lnTo>
                      <a:pt x="389" y="173"/>
                    </a:lnTo>
                    <a:lnTo>
                      <a:pt x="375" y="174"/>
                    </a:lnTo>
                    <a:lnTo>
                      <a:pt x="363" y="179"/>
                    </a:lnTo>
                    <a:lnTo>
                      <a:pt x="350" y="184"/>
                    </a:lnTo>
                    <a:lnTo>
                      <a:pt x="339" y="191"/>
                    </a:lnTo>
                    <a:lnTo>
                      <a:pt x="327" y="198"/>
                    </a:lnTo>
                    <a:lnTo>
                      <a:pt x="313" y="211"/>
                    </a:lnTo>
                    <a:lnTo>
                      <a:pt x="299" y="227"/>
                    </a:lnTo>
                    <a:lnTo>
                      <a:pt x="288" y="244"/>
                    </a:lnTo>
                    <a:lnTo>
                      <a:pt x="277" y="263"/>
                    </a:lnTo>
                    <a:lnTo>
                      <a:pt x="269" y="280"/>
                    </a:lnTo>
                    <a:lnTo>
                      <a:pt x="264" y="294"/>
                    </a:lnTo>
                    <a:lnTo>
                      <a:pt x="259" y="304"/>
                    </a:lnTo>
                    <a:lnTo>
                      <a:pt x="258" y="308"/>
                    </a:lnTo>
                    <a:lnTo>
                      <a:pt x="298" y="334"/>
                    </a:lnTo>
                    <a:lnTo>
                      <a:pt x="260" y="407"/>
                    </a:lnTo>
                    <a:lnTo>
                      <a:pt x="99" y="416"/>
                    </a:lnTo>
                    <a:lnTo>
                      <a:pt x="174" y="456"/>
                    </a:lnTo>
                    <a:lnTo>
                      <a:pt x="171" y="460"/>
                    </a:lnTo>
                    <a:lnTo>
                      <a:pt x="165" y="469"/>
                    </a:lnTo>
                    <a:lnTo>
                      <a:pt x="157" y="484"/>
                    </a:lnTo>
                    <a:lnTo>
                      <a:pt x="146" y="501"/>
                    </a:lnTo>
                    <a:lnTo>
                      <a:pt x="137" y="523"/>
                    </a:lnTo>
                    <a:lnTo>
                      <a:pt x="130" y="546"/>
                    </a:lnTo>
                    <a:lnTo>
                      <a:pt x="127" y="569"/>
                    </a:lnTo>
                    <a:lnTo>
                      <a:pt x="128" y="592"/>
                    </a:lnTo>
                    <a:lnTo>
                      <a:pt x="132" y="612"/>
                    </a:lnTo>
                    <a:lnTo>
                      <a:pt x="138" y="633"/>
                    </a:lnTo>
                    <a:lnTo>
                      <a:pt x="145" y="653"/>
                    </a:lnTo>
                    <a:lnTo>
                      <a:pt x="154" y="674"/>
                    </a:lnTo>
                    <a:lnTo>
                      <a:pt x="165" y="695"/>
                    </a:lnTo>
                    <a:lnTo>
                      <a:pt x="175" y="717"/>
                    </a:lnTo>
                    <a:lnTo>
                      <a:pt x="188" y="736"/>
                    </a:lnTo>
                    <a:lnTo>
                      <a:pt x="200" y="757"/>
                    </a:lnTo>
                    <a:lnTo>
                      <a:pt x="213" y="775"/>
                    </a:lnTo>
                    <a:lnTo>
                      <a:pt x="227" y="791"/>
                    </a:lnTo>
                    <a:lnTo>
                      <a:pt x="238" y="803"/>
                    </a:lnTo>
                    <a:lnTo>
                      <a:pt x="250" y="815"/>
                    </a:lnTo>
                    <a:lnTo>
                      <a:pt x="260" y="823"/>
                    </a:lnTo>
                    <a:lnTo>
                      <a:pt x="267" y="830"/>
                    </a:lnTo>
                    <a:lnTo>
                      <a:pt x="272" y="833"/>
                    </a:lnTo>
                    <a:lnTo>
                      <a:pt x="274" y="834"/>
                    </a:lnTo>
                    <a:lnTo>
                      <a:pt x="272" y="831"/>
                    </a:lnTo>
                    <a:lnTo>
                      <a:pt x="266" y="823"/>
                    </a:lnTo>
                    <a:lnTo>
                      <a:pt x="259" y="809"/>
                    </a:lnTo>
                    <a:lnTo>
                      <a:pt x="251" y="791"/>
                    </a:lnTo>
                    <a:lnTo>
                      <a:pt x="245" y="768"/>
                    </a:lnTo>
                    <a:lnTo>
                      <a:pt x="243" y="741"/>
                    </a:lnTo>
                    <a:lnTo>
                      <a:pt x="246" y="712"/>
                    </a:lnTo>
                    <a:lnTo>
                      <a:pt x="257" y="681"/>
                    </a:lnTo>
                    <a:lnTo>
                      <a:pt x="294" y="703"/>
                    </a:lnTo>
                    <a:lnTo>
                      <a:pt x="290" y="715"/>
                    </a:lnTo>
                    <a:lnTo>
                      <a:pt x="287" y="726"/>
                    </a:lnTo>
                    <a:lnTo>
                      <a:pt x="286" y="740"/>
                    </a:lnTo>
                    <a:lnTo>
                      <a:pt x="284" y="755"/>
                    </a:lnTo>
                    <a:lnTo>
                      <a:pt x="284" y="776"/>
                    </a:lnTo>
                    <a:lnTo>
                      <a:pt x="288" y="792"/>
                    </a:lnTo>
                    <a:lnTo>
                      <a:pt x="291" y="805"/>
                    </a:lnTo>
                    <a:lnTo>
                      <a:pt x="298" y="814"/>
                    </a:lnTo>
                    <a:lnTo>
                      <a:pt x="305" y="822"/>
                    </a:lnTo>
                    <a:lnTo>
                      <a:pt x="314" y="829"/>
                    </a:lnTo>
                    <a:lnTo>
                      <a:pt x="325" y="834"/>
                    </a:lnTo>
                    <a:lnTo>
                      <a:pt x="336" y="839"/>
                    </a:lnTo>
                    <a:lnTo>
                      <a:pt x="355" y="845"/>
                    </a:lnTo>
                    <a:lnTo>
                      <a:pt x="377" y="847"/>
                    </a:lnTo>
                    <a:lnTo>
                      <a:pt x="400" y="848"/>
                    </a:lnTo>
                    <a:lnTo>
                      <a:pt x="421" y="847"/>
                    </a:lnTo>
                    <a:lnTo>
                      <a:pt x="442" y="846"/>
                    </a:lnTo>
                    <a:lnTo>
                      <a:pt x="459" y="844"/>
                    </a:lnTo>
                    <a:lnTo>
                      <a:pt x="470" y="843"/>
                    </a:lnTo>
                    <a:lnTo>
                      <a:pt x="474" y="841"/>
                    </a:lnTo>
                    <a:lnTo>
                      <a:pt x="474" y="802"/>
                    </a:lnTo>
                    <a:lnTo>
                      <a:pt x="547" y="802"/>
                    </a:lnTo>
                    <a:lnTo>
                      <a:pt x="636" y="942"/>
                    </a:lnTo>
                    <a:lnTo>
                      <a:pt x="633" y="852"/>
                    </a:lnTo>
                    <a:lnTo>
                      <a:pt x="638" y="852"/>
                    </a:lnTo>
                    <a:lnTo>
                      <a:pt x="648" y="853"/>
                    </a:lnTo>
                    <a:lnTo>
                      <a:pt x="666" y="853"/>
                    </a:lnTo>
                    <a:lnTo>
                      <a:pt x="686" y="853"/>
                    </a:lnTo>
                    <a:lnTo>
                      <a:pt x="709" y="849"/>
                    </a:lnTo>
                    <a:lnTo>
                      <a:pt x="732" y="845"/>
                    </a:lnTo>
                    <a:lnTo>
                      <a:pt x="755" y="836"/>
                    </a:lnTo>
                    <a:lnTo>
                      <a:pt x="775" y="823"/>
                    </a:lnTo>
                    <a:lnTo>
                      <a:pt x="790" y="809"/>
                    </a:lnTo>
                    <a:lnTo>
                      <a:pt x="805" y="794"/>
                    </a:lnTo>
                    <a:lnTo>
                      <a:pt x="819" y="777"/>
                    </a:lnTo>
                    <a:lnTo>
                      <a:pt x="833" y="758"/>
                    </a:lnTo>
                    <a:lnTo>
                      <a:pt x="845" y="739"/>
                    </a:lnTo>
                    <a:lnTo>
                      <a:pt x="858" y="719"/>
                    </a:lnTo>
                    <a:lnTo>
                      <a:pt x="870" y="698"/>
                    </a:lnTo>
                    <a:lnTo>
                      <a:pt x="880" y="677"/>
                    </a:lnTo>
                    <a:lnTo>
                      <a:pt x="896" y="637"/>
                    </a:lnTo>
                    <a:lnTo>
                      <a:pt x="905" y="605"/>
                    </a:lnTo>
                    <a:lnTo>
                      <a:pt x="909" y="583"/>
                    </a:lnTo>
                    <a:lnTo>
                      <a:pt x="910" y="575"/>
                    </a:lnTo>
                    <a:lnTo>
                      <a:pt x="909" y="579"/>
                    </a:lnTo>
                    <a:lnTo>
                      <a:pt x="904" y="588"/>
                    </a:lnTo>
                    <a:lnTo>
                      <a:pt x="896" y="602"/>
                    </a:lnTo>
                    <a:lnTo>
                      <a:pt x="883" y="617"/>
                    </a:lnTo>
                    <a:lnTo>
                      <a:pt x="866" y="633"/>
                    </a:lnTo>
                    <a:lnTo>
                      <a:pt x="845" y="648"/>
                    </a:lnTo>
                    <a:lnTo>
                      <a:pt x="819" y="659"/>
                    </a:lnTo>
                    <a:lnTo>
                      <a:pt x="787" y="666"/>
                    </a:lnTo>
                    <a:lnTo>
                      <a:pt x="767" y="668"/>
                    </a:lnTo>
                    <a:lnTo>
                      <a:pt x="743" y="670"/>
                    </a:lnTo>
                    <a:lnTo>
                      <a:pt x="717" y="670"/>
                    </a:lnTo>
                    <a:lnTo>
                      <a:pt x="693" y="671"/>
                    </a:lnTo>
                    <a:lnTo>
                      <a:pt x="670" y="671"/>
                    </a:lnTo>
                    <a:lnTo>
                      <a:pt x="652" y="671"/>
                    </a:lnTo>
                    <a:lnTo>
                      <a:pt x="639" y="671"/>
                    </a:lnTo>
                    <a:lnTo>
                      <a:pt x="635" y="671"/>
                    </a:lnTo>
                    <a:lnTo>
                      <a:pt x="635" y="612"/>
                    </a:lnTo>
                    <a:lnTo>
                      <a:pt x="719" y="582"/>
                    </a:lnTo>
                    <a:close/>
                  </a:path>
                </a:pathLst>
              </a:custGeom>
              <a:solidFill>
                <a:srgbClr val="002B5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3586257" y="5626780"/>
              <a:ext cx="13308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b="1" dirty="0" smtClean="0">
                  <a:solidFill>
                    <a:srgbClr val="002B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Waste</a:t>
              </a:r>
              <a:endParaRPr lang="en-AU" dirty="0">
                <a:solidFill>
                  <a:srgbClr val="002B5C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98845" y="1908798"/>
            <a:ext cx="2146302" cy="1829734"/>
            <a:chOff x="3779912" y="1638838"/>
            <a:chExt cx="2146302" cy="1829734"/>
          </a:xfrm>
        </p:grpSpPr>
        <p:sp>
          <p:nvSpPr>
            <p:cNvPr id="115" name="Oval 114"/>
            <p:cNvSpPr/>
            <p:nvPr/>
          </p:nvSpPr>
          <p:spPr>
            <a:xfrm>
              <a:off x="3902154" y="2200312"/>
              <a:ext cx="1882799" cy="12682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779912" y="2687294"/>
              <a:ext cx="2146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Parks and Conservation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4691156" y="1717285"/>
              <a:ext cx="0" cy="847267"/>
            </a:xfrm>
            <a:prstGeom prst="line">
              <a:avLst/>
            </a:prstGeom>
            <a:ln w="31750">
              <a:solidFill>
                <a:srgbClr val="002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130519" y="2091137"/>
              <a:ext cx="0" cy="418235"/>
            </a:xfrm>
            <a:prstGeom prst="line">
              <a:avLst/>
            </a:prstGeom>
            <a:ln w="31750">
              <a:solidFill>
                <a:srgbClr val="002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4523456" y="1638838"/>
              <a:ext cx="363698" cy="279617"/>
            </a:xfrm>
            <a:prstGeom prst="ellipse">
              <a:avLst/>
            </a:prstGeom>
            <a:solidFill>
              <a:srgbClr val="B8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4446805" y="1807311"/>
              <a:ext cx="181849" cy="139809"/>
            </a:xfrm>
            <a:prstGeom prst="ellipse">
              <a:avLst/>
            </a:prstGeom>
            <a:solidFill>
              <a:srgbClr val="B8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4752630" y="1920603"/>
              <a:ext cx="181849" cy="139809"/>
            </a:xfrm>
            <a:prstGeom prst="ellipse">
              <a:avLst/>
            </a:prstGeom>
            <a:solidFill>
              <a:srgbClr val="B8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4991296" y="1918455"/>
              <a:ext cx="278447" cy="214075"/>
            </a:xfrm>
            <a:prstGeom prst="ellipse">
              <a:avLst/>
            </a:prstGeom>
            <a:solidFill>
              <a:srgbClr val="B8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5177844" y="2073672"/>
              <a:ext cx="181849" cy="139809"/>
            </a:xfrm>
            <a:prstGeom prst="ellipse">
              <a:avLst/>
            </a:prstGeom>
            <a:solidFill>
              <a:srgbClr val="B8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4174031" y="2156487"/>
              <a:ext cx="363698" cy="279617"/>
            </a:xfrm>
            <a:prstGeom prst="ellipse">
              <a:avLst/>
            </a:prstGeom>
            <a:solidFill>
              <a:srgbClr val="B8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4194415" y="2366199"/>
              <a:ext cx="181849" cy="139809"/>
            </a:xfrm>
            <a:prstGeom prst="ellipse">
              <a:avLst/>
            </a:prstGeom>
            <a:solidFill>
              <a:srgbClr val="B8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4355880" y="2366199"/>
              <a:ext cx="181849" cy="139809"/>
            </a:xfrm>
            <a:prstGeom prst="ellipse">
              <a:avLst/>
            </a:prstGeom>
            <a:solidFill>
              <a:srgbClr val="B8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4174030" y="2169939"/>
              <a:ext cx="181849" cy="139809"/>
            </a:xfrm>
            <a:prstGeom prst="ellipse">
              <a:avLst/>
            </a:prstGeom>
            <a:solidFill>
              <a:srgbClr val="B8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129" name="Straight Connector 128"/>
            <p:cNvCxnSpPr>
              <a:stCxn id="124" idx="4"/>
            </p:cNvCxnSpPr>
            <p:nvPr/>
          </p:nvCxnSpPr>
          <p:spPr>
            <a:xfrm flipH="1">
              <a:off x="5130521" y="2213481"/>
              <a:ext cx="138248" cy="116761"/>
            </a:xfrm>
            <a:prstGeom prst="line">
              <a:avLst/>
            </a:prstGeom>
            <a:ln w="22225">
              <a:solidFill>
                <a:srgbClr val="002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4691156" y="2053091"/>
              <a:ext cx="130599" cy="92449"/>
            </a:xfrm>
            <a:prstGeom prst="line">
              <a:avLst/>
            </a:prstGeom>
            <a:ln w="22225">
              <a:solidFill>
                <a:srgbClr val="002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21" idx="4"/>
            </p:cNvCxnSpPr>
            <p:nvPr/>
          </p:nvCxnSpPr>
          <p:spPr>
            <a:xfrm>
              <a:off x="4537730" y="1947120"/>
              <a:ext cx="153426" cy="319556"/>
            </a:xfrm>
            <a:prstGeom prst="line">
              <a:avLst/>
            </a:prstGeom>
            <a:ln w="22225">
              <a:solidFill>
                <a:srgbClr val="002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/>
            <p:cNvGrpSpPr/>
            <p:nvPr/>
          </p:nvGrpSpPr>
          <p:grpSpPr>
            <a:xfrm>
              <a:off x="5177844" y="2425658"/>
              <a:ext cx="231323" cy="222305"/>
              <a:chOff x="4326430" y="2308887"/>
              <a:chExt cx="363699" cy="349521"/>
            </a:xfrm>
            <a:solidFill>
              <a:srgbClr val="B8BC9B"/>
            </a:solidFill>
          </p:grpSpPr>
          <p:sp>
            <p:nvSpPr>
              <p:cNvPr id="169" name="Oval 168"/>
              <p:cNvSpPr/>
              <p:nvPr/>
            </p:nvSpPr>
            <p:spPr>
              <a:xfrm>
                <a:off x="4326431" y="2308887"/>
                <a:ext cx="363698" cy="27961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4346815" y="2518599"/>
                <a:ext cx="181849" cy="1398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4508280" y="2518599"/>
                <a:ext cx="181849" cy="1398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4326430" y="2322339"/>
                <a:ext cx="181849" cy="1398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</p:grpSp>
      <p:grpSp>
        <p:nvGrpSpPr>
          <p:cNvPr id="1076" name="Group 1075"/>
          <p:cNvGrpSpPr/>
          <p:nvPr/>
        </p:nvGrpSpPr>
        <p:grpSpPr>
          <a:xfrm rot="854889">
            <a:off x="6950016" y="1961944"/>
            <a:ext cx="730375" cy="1069019"/>
            <a:chOff x="6150705" y="344967"/>
            <a:chExt cx="1330406" cy="1947257"/>
          </a:xfrm>
        </p:grpSpPr>
        <p:sp>
          <p:nvSpPr>
            <p:cNvPr id="1068" name="Oval 1067"/>
            <p:cNvSpPr/>
            <p:nvPr/>
          </p:nvSpPr>
          <p:spPr>
            <a:xfrm rot="4148207">
              <a:off x="7212365" y="424805"/>
              <a:ext cx="348584" cy="188908"/>
            </a:xfrm>
            <a:custGeom>
              <a:avLst/>
              <a:gdLst>
                <a:gd name="connsiteX0" fmla="*/ 0 w 243952"/>
                <a:gd name="connsiteY0" fmla="*/ 54006 h 108012"/>
                <a:gd name="connsiteX1" fmla="*/ 121976 w 243952"/>
                <a:gd name="connsiteY1" fmla="*/ 0 h 108012"/>
                <a:gd name="connsiteX2" fmla="*/ 243952 w 243952"/>
                <a:gd name="connsiteY2" fmla="*/ 54006 h 108012"/>
                <a:gd name="connsiteX3" fmla="*/ 121976 w 243952"/>
                <a:gd name="connsiteY3" fmla="*/ 108012 h 108012"/>
                <a:gd name="connsiteX4" fmla="*/ 0 w 243952"/>
                <a:gd name="connsiteY4" fmla="*/ 54006 h 108012"/>
                <a:gd name="connsiteX0" fmla="*/ 0 w 243952"/>
                <a:gd name="connsiteY0" fmla="*/ 54006 h 110372"/>
                <a:gd name="connsiteX1" fmla="*/ 121976 w 243952"/>
                <a:gd name="connsiteY1" fmla="*/ 0 h 110372"/>
                <a:gd name="connsiteX2" fmla="*/ 243952 w 243952"/>
                <a:gd name="connsiteY2" fmla="*/ 54006 h 110372"/>
                <a:gd name="connsiteX3" fmla="*/ 121976 w 243952"/>
                <a:gd name="connsiteY3" fmla="*/ 108012 h 110372"/>
                <a:gd name="connsiteX4" fmla="*/ 0 w 243952"/>
                <a:gd name="connsiteY4" fmla="*/ 54006 h 110372"/>
                <a:gd name="connsiteX0" fmla="*/ 1700 w 245652"/>
                <a:gd name="connsiteY0" fmla="*/ 54006 h 110372"/>
                <a:gd name="connsiteX1" fmla="*/ 123676 w 245652"/>
                <a:gd name="connsiteY1" fmla="*/ 0 h 110372"/>
                <a:gd name="connsiteX2" fmla="*/ 245652 w 245652"/>
                <a:gd name="connsiteY2" fmla="*/ 54006 h 110372"/>
                <a:gd name="connsiteX3" fmla="*/ 123676 w 245652"/>
                <a:gd name="connsiteY3" fmla="*/ 108012 h 110372"/>
                <a:gd name="connsiteX4" fmla="*/ 1700 w 245652"/>
                <a:gd name="connsiteY4" fmla="*/ 54006 h 110372"/>
                <a:gd name="connsiteX0" fmla="*/ 1700 w 245928"/>
                <a:gd name="connsiteY0" fmla="*/ 54467 h 110833"/>
                <a:gd name="connsiteX1" fmla="*/ 123676 w 245928"/>
                <a:gd name="connsiteY1" fmla="*/ 461 h 110833"/>
                <a:gd name="connsiteX2" fmla="*/ 245652 w 245928"/>
                <a:gd name="connsiteY2" fmla="*/ 54467 h 110833"/>
                <a:gd name="connsiteX3" fmla="*/ 123676 w 245928"/>
                <a:gd name="connsiteY3" fmla="*/ 108473 h 110833"/>
                <a:gd name="connsiteX4" fmla="*/ 1700 w 245928"/>
                <a:gd name="connsiteY4" fmla="*/ 54467 h 110833"/>
                <a:gd name="connsiteX0" fmla="*/ 1700 w 245652"/>
                <a:gd name="connsiteY0" fmla="*/ 54006 h 110372"/>
                <a:gd name="connsiteX1" fmla="*/ 123676 w 245652"/>
                <a:gd name="connsiteY1" fmla="*/ 0 h 110372"/>
                <a:gd name="connsiteX2" fmla="*/ 245652 w 245652"/>
                <a:gd name="connsiteY2" fmla="*/ 54006 h 110372"/>
                <a:gd name="connsiteX3" fmla="*/ 123676 w 245652"/>
                <a:gd name="connsiteY3" fmla="*/ 108012 h 110372"/>
                <a:gd name="connsiteX4" fmla="*/ 1700 w 245652"/>
                <a:gd name="connsiteY4" fmla="*/ 54006 h 11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52" h="110372">
                  <a:moveTo>
                    <a:pt x="1700" y="54006"/>
                  </a:moveTo>
                  <a:cubicBezTo>
                    <a:pt x="15086" y="2302"/>
                    <a:pt x="56311" y="0"/>
                    <a:pt x="123676" y="0"/>
                  </a:cubicBezTo>
                  <a:cubicBezTo>
                    <a:pt x="191041" y="0"/>
                    <a:pt x="236138" y="19395"/>
                    <a:pt x="245652" y="54006"/>
                  </a:cubicBezTo>
                  <a:cubicBezTo>
                    <a:pt x="218882" y="127587"/>
                    <a:pt x="191041" y="108012"/>
                    <a:pt x="123676" y="108012"/>
                  </a:cubicBezTo>
                  <a:cubicBezTo>
                    <a:pt x="56311" y="108012"/>
                    <a:pt x="-11686" y="105710"/>
                    <a:pt x="1700" y="54006"/>
                  </a:cubicBez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70" name="Rectangle 1069"/>
            <p:cNvSpPr/>
            <p:nvPr/>
          </p:nvSpPr>
          <p:spPr>
            <a:xfrm rot="4384053">
              <a:off x="6571474" y="1538309"/>
              <a:ext cx="1255110" cy="252720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71" name="Rounded Rectangle 1070"/>
            <p:cNvSpPr/>
            <p:nvPr/>
          </p:nvSpPr>
          <p:spPr>
            <a:xfrm rot="4301042">
              <a:off x="6497437" y="144271"/>
              <a:ext cx="580318" cy="1273781"/>
            </a:xfrm>
            <a:custGeom>
              <a:avLst/>
              <a:gdLst>
                <a:gd name="connsiteX0" fmla="*/ 0 w 432048"/>
                <a:gd name="connsiteY0" fmla="*/ 72009 h 567090"/>
                <a:gd name="connsiteX1" fmla="*/ 72009 w 432048"/>
                <a:gd name="connsiteY1" fmla="*/ 0 h 567090"/>
                <a:gd name="connsiteX2" fmla="*/ 360039 w 432048"/>
                <a:gd name="connsiteY2" fmla="*/ 0 h 567090"/>
                <a:gd name="connsiteX3" fmla="*/ 432048 w 432048"/>
                <a:gd name="connsiteY3" fmla="*/ 72009 h 567090"/>
                <a:gd name="connsiteX4" fmla="*/ 432048 w 432048"/>
                <a:gd name="connsiteY4" fmla="*/ 495081 h 567090"/>
                <a:gd name="connsiteX5" fmla="*/ 360039 w 432048"/>
                <a:gd name="connsiteY5" fmla="*/ 567090 h 567090"/>
                <a:gd name="connsiteX6" fmla="*/ 72009 w 432048"/>
                <a:gd name="connsiteY6" fmla="*/ 567090 h 567090"/>
                <a:gd name="connsiteX7" fmla="*/ 0 w 432048"/>
                <a:gd name="connsiteY7" fmla="*/ 495081 h 567090"/>
                <a:gd name="connsiteX8" fmla="*/ 0 w 432048"/>
                <a:gd name="connsiteY8" fmla="*/ 72009 h 567090"/>
                <a:gd name="connsiteX0" fmla="*/ 0 w 432048"/>
                <a:gd name="connsiteY0" fmla="*/ 72009 h 585217"/>
                <a:gd name="connsiteX1" fmla="*/ 72009 w 432048"/>
                <a:gd name="connsiteY1" fmla="*/ 0 h 585217"/>
                <a:gd name="connsiteX2" fmla="*/ 360039 w 432048"/>
                <a:gd name="connsiteY2" fmla="*/ 0 h 585217"/>
                <a:gd name="connsiteX3" fmla="*/ 432048 w 432048"/>
                <a:gd name="connsiteY3" fmla="*/ 72009 h 585217"/>
                <a:gd name="connsiteX4" fmla="*/ 432048 w 432048"/>
                <a:gd name="connsiteY4" fmla="*/ 495081 h 585217"/>
                <a:gd name="connsiteX5" fmla="*/ 360039 w 432048"/>
                <a:gd name="connsiteY5" fmla="*/ 567090 h 585217"/>
                <a:gd name="connsiteX6" fmla="*/ 72009 w 432048"/>
                <a:gd name="connsiteY6" fmla="*/ 567090 h 585217"/>
                <a:gd name="connsiteX7" fmla="*/ 19799 w 432048"/>
                <a:gd name="connsiteY7" fmla="*/ 567699 h 585217"/>
                <a:gd name="connsiteX8" fmla="*/ 0 w 432048"/>
                <a:gd name="connsiteY8" fmla="*/ 72009 h 585217"/>
                <a:gd name="connsiteX0" fmla="*/ 0 w 432048"/>
                <a:gd name="connsiteY0" fmla="*/ 72009 h 703331"/>
                <a:gd name="connsiteX1" fmla="*/ 72009 w 432048"/>
                <a:gd name="connsiteY1" fmla="*/ 0 h 703331"/>
                <a:gd name="connsiteX2" fmla="*/ 360039 w 432048"/>
                <a:gd name="connsiteY2" fmla="*/ 0 h 703331"/>
                <a:gd name="connsiteX3" fmla="*/ 432048 w 432048"/>
                <a:gd name="connsiteY3" fmla="*/ 72009 h 703331"/>
                <a:gd name="connsiteX4" fmla="*/ 432048 w 432048"/>
                <a:gd name="connsiteY4" fmla="*/ 495081 h 703331"/>
                <a:gd name="connsiteX5" fmla="*/ 360039 w 432048"/>
                <a:gd name="connsiteY5" fmla="*/ 567090 h 703331"/>
                <a:gd name="connsiteX6" fmla="*/ 172595 w 432048"/>
                <a:gd name="connsiteY6" fmla="*/ 703331 h 703331"/>
                <a:gd name="connsiteX7" fmla="*/ 19799 w 432048"/>
                <a:gd name="connsiteY7" fmla="*/ 567699 h 703331"/>
                <a:gd name="connsiteX8" fmla="*/ 0 w 432048"/>
                <a:gd name="connsiteY8" fmla="*/ 72009 h 703331"/>
                <a:gd name="connsiteX0" fmla="*/ 0 w 432048"/>
                <a:gd name="connsiteY0" fmla="*/ 72009 h 703331"/>
                <a:gd name="connsiteX1" fmla="*/ 72009 w 432048"/>
                <a:gd name="connsiteY1" fmla="*/ 0 h 703331"/>
                <a:gd name="connsiteX2" fmla="*/ 360039 w 432048"/>
                <a:gd name="connsiteY2" fmla="*/ 0 h 703331"/>
                <a:gd name="connsiteX3" fmla="*/ 432048 w 432048"/>
                <a:gd name="connsiteY3" fmla="*/ 72009 h 703331"/>
                <a:gd name="connsiteX4" fmla="*/ 432048 w 432048"/>
                <a:gd name="connsiteY4" fmla="*/ 495081 h 703331"/>
                <a:gd name="connsiteX5" fmla="*/ 360039 w 432048"/>
                <a:gd name="connsiteY5" fmla="*/ 567090 h 703331"/>
                <a:gd name="connsiteX6" fmla="*/ 172595 w 432048"/>
                <a:gd name="connsiteY6" fmla="*/ 703331 h 703331"/>
                <a:gd name="connsiteX7" fmla="*/ 67346 w 432048"/>
                <a:gd name="connsiteY7" fmla="*/ 618870 h 703331"/>
                <a:gd name="connsiteX8" fmla="*/ 0 w 432048"/>
                <a:gd name="connsiteY8" fmla="*/ 72009 h 703331"/>
                <a:gd name="connsiteX0" fmla="*/ 0 w 452322"/>
                <a:gd name="connsiteY0" fmla="*/ 73511 h 703331"/>
                <a:gd name="connsiteX1" fmla="*/ 92283 w 452322"/>
                <a:gd name="connsiteY1" fmla="*/ 0 h 703331"/>
                <a:gd name="connsiteX2" fmla="*/ 380313 w 452322"/>
                <a:gd name="connsiteY2" fmla="*/ 0 h 703331"/>
                <a:gd name="connsiteX3" fmla="*/ 452322 w 452322"/>
                <a:gd name="connsiteY3" fmla="*/ 72009 h 703331"/>
                <a:gd name="connsiteX4" fmla="*/ 452322 w 452322"/>
                <a:gd name="connsiteY4" fmla="*/ 495081 h 703331"/>
                <a:gd name="connsiteX5" fmla="*/ 380313 w 452322"/>
                <a:gd name="connsiteY5" fmla="*/ 567090 h 703331"/>
                <a:gd name="connsiteX6" fmla="*/ 192869 w 452322"/>
                <a:gd name="connsiteY6" fmla="*/ 703331 h 703331"/>
                <a:gd name="connsiteX7" fmla="*/ 87620 w 452322"/>
                <a:gd name="connsiteY7" fmla="*/ 618870 h 703331"/>
                <a:gd name="connsiteX8" fmla="*/ 0 w 452322"/>
                <a:gd name="connsiteY8" fmla="*/ 73511 h 703331"/>
                <a:gd name="connsiteX0" fmla="*/ 1563 w 453885"/>
                <a:gd name="connsiteY0" fmla="*/ 73511 h 703331"/>
                <a:gd name="connsiteX1" fmla="*/ 93846 w 453885"/>
                <a:gd name="connsiteY1" fmla="*/ 0 h 703331"/>
                <a:gd name="connsiteX2" fmla="*/ 381876 w 453885"/>
                <a:gd name="connsiteY2" fmla="*/ 0 h 703331"/>
                <a:gd name="connsiteX3" fmla="*/ 453885 w 453885"/>
                <a:gd name="connsiteY3" fmla="*/ 72009 h 703331"/>
                <a:gd name="connsiteX4" fmla="*/ 453885 w 453885"/>
                <a:gd name="connsiteY4" fmla="*/ 495081 h 703331"/>
                <a:gd name="connsiteX5" fmla="*/ 381876 w 453885"/>
                <a:gd name="connsiteY5" fmla="*/ 567090 h 703331"/>
                <a:gd name="connsiteX6" fmla="*/ 194432 w 453885"/>
                <a:gd name="connsiteY6" fmla="*/ 703331 h 703331"/>
                <a:gd name="connsiteX7" fmla="*/ 89183 w 453885"/>
                <a:gd name="connsiteY7" fmla="*/ 618870 h 703331"/>
                <a:gd name="connsiteX8" fmla="*/ 1563 w 453885"/>
                <a:gd name="connsiteY8" fmla="*/ 73511 h 703331"/>
                <a:gd name="connsiteX0" fmla="*/ 1563 w 453885"/>
                <a:gd name="connsiteY0" fmla="*/ 99756 h 729576"/>
                <a:gd name="connsiteX1" fmla="*/ 52125 w 453885"/>
                <a:gd name="connsiteY1" fmla="*/ 0 h 729576"/>
                <a:gd name="connsiteX2" fmla="*/ 381876 w 453885"/>
                <a:gd name="connsiteY2" fmla="*/ 26245 h 729576"/>
                <a:gd name="connsiteX3" fmla="*/ 453885 w 453885"/>
                <a:gd name="connsiteY3" fmla="*/ 98254 h 729576"/>
                <a:gd name="connsiteX4" fmla="*/ 453885 w 453885"/>
                <a:gd name="connsiteY4" fmla="*/ 521326 h 729576"/>
                <a:gd name="connsiteX5" fmla="*/ 381876 w 453885"/>
                <a:gd name="connsiteY5" fmla="*/ 593335 h 729576"/>
                <a:gd name="connsiteX6" fmla="*/ 194432 w 453885"/>
                <a:gd name="connsiteY6" fmla="*/ 729576 h 729576"/>
                <a:gd name="connsiteX7" fmla="*/ 89183 w 453885"/>
                <a:gd name="connsiteY7" fmla="*/ 645115 h 729576"/>
                <a:gd name="connsiteX8" fmla="*/ 1563 w 453885"/>
                <a:gd name="connsiteY8" fmla="*/ 99756 h 729576"/>
                <a:gd name="connsiteX0" fmla="*/ 1563 w 453885"/>
                <a:gd name="connsiteY0" fmla="*/ 99756 h 729576"/>
                <a:gd name="connsiteX1" fmla="*/ 52125 w 453885"/>
                <a:gd name="connsiteY1" fmla="*/ 0 h 729576"/>
                <a:gd name="connsiteX2" fmla="*/ 381876 w 453885"/>
                <a:gd name="connsiteY2" fmla="*/ 26245 h 729576"/>
                <a:gd name="connsiteX3" fmla="*/ 453885 w 453885"/>
                <a:gd name="connsiteY3" fmla="*/ 98254 h 729576"/>
                <a:gd name="connsiteX4" fmla="*/ 453885 w 453885"/>
                <a:gd name="connsiteY4" fmla="*/ 521326 h 729576"/>
                <a:gd name="connsiteX5" fmla="*/ 209331 w 453885"/>
                <a:gd name="connsiteY5" fmla="*/ 458944 h 729576"/>
                <a:gd name="connsiteX6" fmla="*/ 194432 w 453885"/>
                <a:gd name="connsiteY6" fmla="*/ 729576 h 729576"/>
                <a:gd name="connsiteX7" fmla="*/ 89183 w 453885"/>
                <a:gd name="connsiteY7" fmla="*/ 645115 h 729576"/>
                <a:gd name="connsiteX8" fmla="*/ 1563 w 453885"/>
                <a:gd name="connsiteY8" fmla="*/ 99756 h 729576"/>
                <a:gd name="connsiteX0" fmla="*/ 1563 w 453885"/>
                <a:gd name="connsiteY0" fmla="*/ 99756 h 729576"/>
                <a:gd name="connsiteX1" fmla="*/ 52125 w 453885"/>
                <a:gd name="connsiteY1" fmla="*/ 0 h 729576"/>
                <a:gd name="connsiteX2" fmla="*/ 381876 w 453885"/>
                <a:gd name="connsiteY2" fmla="*/ 26245 h 729576"/>
                <a:gd name="connsiteX3" fmla="*/ 453885 w 453885"/>
                <a:gd name="connsiteY3" fmla="*/ 98254 h 729576"/>
                <a:gd name="connsiteX4" fmla="*/ 453885 w 453885"/>
                <a:gd name="connsiteY4" fmla="*/ 521326 h 729576"/>
                <a:gd name="connsiteX5" fmla="*/ 80542 w 453885"/>
                <a:gd name="connsiteY5" fmla="*/ 478927 h 729576"/>
                <a:gd name="connsiteX6" fmla="*/ 194432 w 453885"/>
                <a:gd name="connsiteY6" fmla="*/ 729576 h 729576"/>
                <a:gd name="connsiteX7" fmla="*/ 89183 w 453885"/>
                <a:gd name="connsiteY7" fmla="*/ 645115 h 729576"/>
                <a:gd name="connsiteX8" fmla="*/ 1563 w 453885"/>
                <a:gd name="connsiteY8" fmla="*/ 99756 h 729576"/>
                <a:gd name="connsiteX0" fmla="*/ 1563 w 453885"/>
                <a:gd name="connsiteY0" fmla="*/ 99756 h 729576"/>
                <a:gd name="connsiteX1" fmla="*/ 52125 w 453885"/>
                <a:gd name="connsiteY1" fmla="*/ 0 h 729576"/>
                <a:gd name="connsiteX2" fmla="*/ 381876 w 453885"/>
                <a:gd name="connsiteY2" fmla="*/ 26245 h 729576"/>
                <a:gd name="connsiteX3" fmla="*/ 453885 w 453885"/>
                <a:gd name="connsiteY3" fmla="*/ 98254 h 729576"/>
                <a:gd name="connsiteX4" fmla="*/ 453885 w 453885"/>
                <a:gd name="connsiteY4" fmla="*/ 521326 h 729576"/>
                <a:gd name="connsiteX5" fmla="*/ 121915 w 453885"/>
                <a:gd name="connsiteY5" fmla="*/ 453487 h 729576"/>
                <a:gd name="connsiteX6" fmla="*/ 194432 w 453885"/>
                <a:gd name="connsiteY6" fmla="*/ 729576 h 729576"/>
                <a:gd name="connsiteX7" fmla="*/ 89183 w 453885"/>
                <a:gd name="connsiteY7" fmla="*/ 645115 h 729576"/>
                <a:gd name="connsiteX8" fmla="*/ 1563 w 453885"/>
                <a:gd name="connsiteY8" fmla="*/ 99756 h 729576"/>
                <a:gd name="connsiteX0" fmla="*/ 1563 w 453885"/>
                <a:gd name="connsiteY0" fmla="*/ 99756 h 729576"/>
                <a:gd name="connsiteX1" fmla="*/ 52125 w 453885"/>
                <a:gd name="connsiteY1" fmla="*/ 0 h 729576"/>
                <a:gd name="connsiteX2" fmla="*/ 381876 w 453885"/>
                <a:gd name="connsiteY2" fmla="*/ 26245 h 729576"/>
                <a:gd name="connsiteX3" fmla="*/ 453885 w 453885"/>
                <a:gd name="connsiteY3" fmla="*/ 98254 h 729576"/>
                <a:gd name="connsiteX4" fmla="*/ 121915 w 453885"/>
                <a:gd name="connsiteY4" fmla="*/ 453487 h 729576"/>
                <a:gd name="connsiteX5" fmla="*/ 194432 w 453885"/>
                <a:gd name="connsiteY5" fmla="*/ 729576 h 729576"/>
                <a:gd name="connsiteX6" fmla="*/ 89183 w 453885"/>
                <a:gd name="connsiteY6" fmla="*/ 645115 h 729576"/>
                <a:gd name="connsiteX7" fmla="*/ 1563 w 453885"/>
                <a:gd name="connsiteY7" fmla="*/ 99756 h 729576"/>
                <a:gd name="connsiteX0" fmla="*/ 1563 w 453885"/>
                <a:gd name="connsiteY0" fmla="*/ 99756 h 732017"/>
                <a:gd name="connsiteX1" fmla="*/ 52125 w 453885"/>
                <a:gd name="connsiteY1" fmla="*/ 0 h 732017"/>
                <a:gd name="connsiteX2" fmla="*/ 381876 w 453885"/>
                <a:gd name="connsiteY2" fmla="*/ 26245 h 732017"/>
                <a:gd name="connsiteX3" fmla="*/ 453885 w 453885"/>
                <a:gd name="connsiteY3" fmla="*/ 98254 h 732017"/>
                <a:gd name="connsiteX4" fmla="*/ 121915 w 453885"/>
                <a:gd name="connsiteY4" fmla="*/ 453487 h 732017"/>
                <a:gd name="connsiteX5" fmla="*/ 194432 w 453885"/>
                <a:gd name="connsiteY5" fmla="*/ 729576 h 732017"/>
                <a:gd name="connsiteX6" fmla="*/ 89183 w 453885"/>
                <a:gd name="connsiteY6" fmla="*/ 645115 h 732017"/>
                <a:gd name="connsiteX7" fmla="*/ 1563 w 453885"/>
                <a:gd name="connsiteY7" fmla="*/ 99756 h 732017"/>
                <a:gd name="connsiteX0" fmla="*/ 1563 w 462358"/>
                <a:gd name="connsiteY0" fmla="*/ 99756 h 732017"/>
                <a:gd name="connsiteX1" fmla="*/ 52125 w 462358"/>
                <a:gd name="connsiteY1" fmla="*/ 0 h 732017"/>
                <a:gd name="connsiteX2" fmla="*/ 381876 w 462358"/>
                <a:gd name="connsiteY2" fmla="*/ 26245 h 732017"/>
                <a:gd name="connsiteX3" fmla="*/ 259768 w 462358"/>
                <a:gd name="connsiteY3" fmla="*/ 377484 h 732017"/>
                <a:gd name="connsiteX4" fmla="*/ 453885 w 462358"/>
                <a:gd name="connsiteY4" fmla="*/ 98254 h 732017"/>
                <a:gd name="connsiteX5" fmla="*/ 121915 w 462358"/>
                <a:gd name="connsiteY5" fmla="*/ 453487 h 732017"/>
                <a:gd name="connsiteX6" fmla="*/ 194432 w 462358"/>
                <a:gd name="connsiteY6" fmla="*/ 729576 h 732017"/>
                <a:gd name="connsiteX7" fmla="*/ 89183 w 462358"/>
                <a:gd name="connsiteY7" fmla="*/ 645115 h 732017"/>
                <a:gd name="connsiteX8" fmla="*/ 1563 w 462358"/>
                <a:gd name="connsiteY8" fmla="*/ 99756 h 732017"/>
                <a:gd name="connsiteX0" fmla="*/ 1563 w 395726"/>
                <a:gd name="connsiteY0" fmla="*/ 99756 h 732017"/>
                <a:gd name="connsiteX1" fmla="*/ 52125 w 395726"/>
                <a:gd name="connsiteY1" fmla="*/ 0 h 732017"/>
                <a:gd name="connsiteX2" fmla="*/ 381876 w 395726"/>
                <a:gd name="connsiteY2" fmla="*/ 26245 h 732017"/>
                <a:gd name="connsiteX3" fmla="*/ 259768 w 395726"/>
                <a:gd name="connsiteY3" fmla="*/ 377484 h 732017"/>
                <a:gd name="connsiteX4" fmla="*/ 276202 w 395726"/>
                <a:gd name="connsiteY4" fmla="*/ 532058 h 732017"/>
                <a:gd name="connsiteX5" fmla="*/ 121915 w 395726"/>
                <a:gd name="connsiteY5" fmla="*/ 453487 h 732017"/>
                <a:gd name="connsiteX6" fmla="*/ 194432 w 395726"/>
                <a:gd name="connsiteY6" fmla="*/ 729576 h 732017"/>
                <a:gd name="connsiteX7" fmla="*/ 89183 w 395726"/>
                <a:gd name="connsiteY7" fmla="*/ 645115 h 732017"/>
                <a:gd name="connsiteX8" fmla="*/ 1563 w 395726"/>
                <a:gd name="connsiteY8" fmla="*/ 99756 h 732017"/>
                <a:gd name="connsiteX0" fmla="*/ 1563 w 395704"/>
                <a:gd name="connsiteY0" fmla="*/ 99756 h 732017"/>
                <a:gd name="connsiteX1" fmla="*/ 52125 w 395704"/>
                <a:gd name="connsiteY1" fmla="*/ 0 h 732017"/>
                <a:gd name="connsiteX2" fmla="*/ 381876 w 395704"/>
                <a:gd name="connsiteY2" fmla="*/ 26245 h 732017"/>
                <a:gd name="connsiteX3" fmla="*/ 259362 w 395704"/>
                <a:gd name="connsiteY3" fmla="*/ 143825 h 732017"/>
                <a:gd name="connsiteX4" fmla="*/ 276202 w 395704"/>
                <a:gd name="connsiteY4" fmla="*/ 532058 h 732017"/>
                <a:gd name="connsiteX5" fmla="*/ 121915 w 395704"/>
                <a:gd name="connsiteY5" fmla="*/ 453487 h 732017"/>
                <a:gd name="connsiteX6" fmla="*/ 194432 w 395704"/>
                <a:gd name="connsiteY6" fmla="*/ 729576 h 732017"/>
                <a:gd name="connsiteX7" fmla="*/ 89183 w 395704"/>
                <a:gd name="connsiteY7" fmla="*/ 645115 h 732017"/>
                <a:gd name="connsiteX8" fmla="*/ 1563 w 395704"/>
                <a:gd name="connsiteY8" fmla="*/ 99756 h 732017"/>
                <a:gd name="connsiteX0" fmla="*/ 1563 w 395704"/>
                <a:gd name="connsiteY0" fmla="*/ 99756 h 732017"/>
                <a:gd name="connsiteX1" fmla="*/ 52125 w 395704"/>
                <a:gd name="connsiteY1" fmla="*/ 0 h 732017"/>
                <a:gd name="connsiteX2" fmla="*/ 381876 w 395704"/>
                <a:gd name="connsiteY2" fmla="*/ 26245 h 732017"/>
                <a:gd name="connsiteX3" fmla="*/ 259362 w 395704"/>
                <a:gd name="connsiteY3" fmla="*/ 143825 h 732017"/>
                <a:gd name="connsiteX4" fmla="*/ 237777 w 395704"/>
                <a:gd name="connsiteY4" fmla="*/ 416072 h 732017"/>
                <a:gd name="connsiteX5" fmla="*/ 121915 w 395704"/>
                <a:gd name="connsiteY5" fmla="*/ 453487 h 732017"/>
                <a:gd name="connsiteX6" fmla="*/ 194432 w 395704"/>
                <a:gd name="connsiteY6" fmla="*/ 729576 h 732017"/>
                <a:gd name="connsiteX7" fmla="*/ 89183 w 395704"/>
                <a:gd name="connsiteY7" fmla="*/ 645115 h 732017"/>
                <a:gd name="connsiteX8" fmla="*/ 1563 w 395704"/>
                <a:gd name="connsiteY8" fmla="*/ 99756 h 732017"/>
                <a:gd name="connsiteX0" fmla="*/ 0 w 394141"/>
                <a:gd name="connsiteY0" fmla="*/ 99756 h 737594"/>
                <a:gd name="connsiteX1" fmla="*/ 50562 w 394141"/>
                <a:gd name="connsiteY1" fmla="*/ 0 h 737594"/>
                <a:gd name="connsiteX2" fmla="*/ 380313 w 394141"/>
                <a:gd name="connsiteY2" fmla="*/ 26245 h 737594"/>
                <a:gd name="connsiteX3" fmla="*/ 257799 w 394141"/>
                <a:gd name="connsiteY3" fmla="*/ 143825 h 737594"/>
                <a:gd name="connsiteX4" fmla="*/ 236214 w 394141"/>
                <a:gd name="connsiteY4" fmla="*/ 416072 h 737594"/>
                <a:gd name="connsiteX5" fmla="*/ 120352 w 394141"/>
                <a:gd name="connsiteY5" fmla="*/ 453487 h 737594"/>
                <a:gd name="connsiteX6" fmla="*/ 192869 w 394141"/>
                <a:gd name="connsiteY6" fmla="*/ 729576 h 737594"/>
                <a:gd name="connsiteX7" fmla="*/ 129817 w 394141"/>
                <a:gd name="connsiteY7" fmla="*/ 700194 h 737594"/>
                <a:gd name="connsiteX8" fmla="*/ 0 w 394141"/>
                <a:gd name="connsiteY8" fmla="*/ 99756 h 737594"/>
                <a:gd name="connsiteX0" fmla="*/ 1065 w 395206"/>
                <a:gd name="connsiteY0" fmla="*/ 99756 h 737594"/>
                <a:gd name="connsiteX1" fmla="*/ 51627 w 395206"/>
                <a:gd name="connsiteY1" fmla="*/ 0 h 737594"/>
                <a:gd name="connsiteX2" fmla="*/ 381378 w 395206"/>
                <a:gd name="connsiteY2" fmla="*/ 26245 h 737594"/>
                <a:gd name="connsiteX3" fmla="*/ 258864 w 395206"/>
                <a:gd name="connsiteY3" fmla="*/ 143825 h 737594"/>
                <a:gd name="connsiteX4" fmla="*/ 237279 w 395206"/>
                <a:gd name="connsiteY4" fmla="*/ 416072 h 737594"/>
                <a:gd name="connsiteX5" fmla="*/ 121417 w 395206"/>
                <a:gd name="connsiteY5" fmla="*/ 453487 h 737594"/>
                <a:gd name="connsiteX6" fmla="*/ 193934 w 395206"/>
                <a:gd name="connsiteY6" fmla="*/ 729576 h 737594"/>
                <a:gd name="connsiteX7" fmla="*/ 130882 w 395206"/>
                <a:gd name="connsiteY7" fmla="*/ 700194 h 737594"/>
                <a:gd name="connsiteX8" fmla="*/ 1065 w 395206"/>
                <a:gd name="connsiteY8" fmla="*/ 99756 h 737594"/>
                <a:gd name="connsiteX0" fmla="*/ 1065 w 395206"/>
                <a:gd name="connsiteY0" fmla="*/ 99756 h 747460"/>
                <a:gd name="connsiteX1" fmla="*/ 51627 w 395206"/>
                <a:gd name="connsiteY1" fmla="*/ 0 h 747460"/>
                <a:gd name="connsiteX2" fmla="*/ 381378 w 395206"/>
                <a:gd name="connsiteY2" fmla="*/ 26245 h 747460"/>
                <a:gd name="connsiteX3" fmla="*/ 258864 w 395206"/>
                <a:gd name="connsiteY3" fmla="*/ 143825 h 747460"/>
                <a:gd name="connsiteX4" fmla="*/ 237279 w 395206"/>
                <a:gd name="connsiteY4" fmla="*/ 416072 h 747460"/>
                <a:gd name="connsiteX5" fmla="*/ 121417 w 395206"/>
                <a:gd name="connsiteY5" fmla="*/ 453487 h 747460"/>
                <a:gd name="connsiteX6" fmla="*/ 193934 w 395206"/>
                <a:gd name="connsiteY6" fmla="*/ 729576 h 747460"/>
                <a:gd name="connsiteX7" fmla="*/ 130882 w 395206"/>
                <a:gd name="connsiteY7" fmla="*/ 700194 h 747460"/>
                <a:gd name="connsiteX8" fmla="*/ 1065 w 395206"/>
                <a:gd name="connsiteY8" fmla="*/ 99756 h 747460"/>
                <a:gd name="connsiteX0" fmla="*/ 1065 w 395206"/>
                <a:gd name="connsiteY0" fmla="*/ 99756 h 747460"/>
                <a:gd name="connsiteX1" fmla="*/ 51627 w 395206"/>
                <a:gd name="connsiteY1" fmla="*/ 0 h 747460"/>
                <a:gd name="connsiteX2" fmla="*/ 381378 w 395206"/>
                <a:gd name="connsiteY2" fmla="*/ 26245 h 747460"/>
                <a:gd name="connsiteX3" fmla="*/ 258864 w 395206"/>
                <a:gd name="connsiteY3" fmla="*/ 143825 h 747460"/>
                <a:gd name="connsiteX4" fmla="*/ 237279 w 395206"/>
                <a:gd name="connsiteY4" fmla="*/ 416072 h 747460"/>
                <a:gd name="connsiteX5" fmla="*/ 140694 w 395206"/>
                <a:gd name="connsiteY5" fmla="*/ 435576 h 747460"/>
                <a:gd name="connsiteX6" fmla="*/ 193934 w 395206"/>
                <a:gd name="connsiteY6" fmla="*/ 729576 h 747460"/>
                <a:gd name="connsiteX7" fmla="*/ 130882 w 395206"/>
                <a:gd name="connsiteY7" fmla="*/ 700194 h 747460"/>
                <a:gd name="connsiteX8" fmla="*/ 1065 w 395206"/>
                <a:gd name="connsiteY8" fmla="*/ 99756 h 747460"/>
                <a:gd name="connsiteX0" fmla="*/ 1065 w 395206"/>
                <a:gd name="connsiteY0" fmla="*/ 99756 h 747460"/>
                <a:gd name="connsiteX1" fmla="*/ 51627 w 395206"/>
                <a:gd name="connsiteY1" fmla="*/ 0 h 747460"/>
                <a:gd name="connsiteX2" fmla="*/ 381378 w 395206"/>
                <a:gd name="connsiteY2" fmla="*/ 26245 h 747460"/>
                <a:gd name="connsiteX3" fmla="*/ 258864 w 395206"/>
                <a:gd name="connsiteY3" fmla="*/ 143825 h 747460"/>
                <a:gd name="connsiteX4" fmla="*/ 237279 w 395206"/>
                <a:gd name="connsiteY4" fmla="*/ 416072 h 747460"/>
                <a:gd name="connsiteX5" fmla="*/ 140694 w 395206"/>
                <a:gd name="connsiteY5" fmla="*/ 435576 h 747460"/>
                <a:gd name="connsiteX6" fmla="*/ 193934 w 395206"/>
                <a:gd name="connsiteY6" fmla="*/ 729576 h 747460"/>
                <a:gd name="connsiteX7" fmla="*/ 130882 w 395206"/>
                <a:gd name="connsiteY7" fmla="*/ 700194 h 747460"/>
                <a:gd name="connsiteX8" fmla="*/ 1065 w 395206"/>
                <a:gd name="connsiteY8" fmla="*/ 99756 h 747460"/>
                <a:gd name="connsiteX0" fmla="*/ 1065 w 273511"/>
                <a:gd name="connsiteY0" fmla="*/ 99756 h 747460"/>
                <a:gd name="connsiteX1" fmla="*/ 51627 w 273511"/>
                <a:gd name="connsiteY1" fmla="*/ 0 h 747460"/>
                <a:gd name="connsiteX2" fmla="*/ 153410 w 273511"/>
                <a:gd name="connsiteY2" fmla="*/ 21615 h 747460"/>
                <a:gd name="connsiteX3" fmla="*/ 258864 w 273511"/>
                <a:gd name="connsiteY3" fmla="*/ 143825 h 747460"/>
                <a:gd name="connsiteX4" fmla="*/ 237279 w 273511"/>
                <a:gd name="connsiteY4" fmla="*/ 416072 h 747460"/>
                <a:gd name="connsiteX5" fmla="*/ 140694 w 273511"/>
                <a:gd name="connsiteY5" fmla="*/ 435576 h 747460"/>
                <a:gd name="connsiteX6" fmla="*/ 193934 w 273511"/>
                <a:gd name="connsiteY6" fmla="*/ 729576 h 747460"/>
                <a:gd name="connsiteX7" fmla="*/ 130882 w 273511"/>
                <a:gd name="connsiteY7" fmla="*/ 700194 h 747460"/>
                <a:gd name="connsiteX8" fmla="*/ 1065 w 273511"/>
                <a:gd name="connsiteY8" fmla="*/ 99756 h 747460"/>
                <a:gd name="connsiteX0" fmla="*/ 1065 w 268966"/>
                <a:gd name="connsiteY0" fmla="*/ 99756 h 747460"/>
                <a:gd name="connsiteX1" fmla="*/ 51627 w 268966"/>
                <a:gd name="connsiteY1" fmla="*/ 0 h 747460"/>
                <a:gd name="connsiteX2" fmla="*/ 153410 w 268966"/>
                <a:gd name="connsiteY2" fmla="*/ 21615 h 747460"/>
                <a:gd name="connsiteX3" fmla="*/ 174827 w 268966"/>
                <a:gd name="connsiteY3" fmla="*/ 133673 h 747460"/>
                <a:gd name="connsiteX4" fmla="*/ 258864 w 268966"/>
                <a:gd name="connsiteY4" fmla="*/ 143825 h 747460"/>
                <a:gd name="connsiteX5" fmla="*/ 237279 w 268966"/>
                <a:gd name="connsiteY5" fmla="*/ 416072 h 747460"/>
                <a:gd name="connsiteX6" fmla="*/ 140694 w 268966"/>
                <a:gd name="connsiteY6" fmla="*/ 435576 h 747460"/>
                <a:gd name="connsiteX7" fmla="*/ 193934 w 268966"/>
                <a:gd name="connsiteY7" fmla="*/ 729576 h 747460"/>
                <a:gd name="connsiteX8" fmla="*/ 130882 w 268966"/>
                <a:gd name="connsiteY8" fmla="*/ 700194 h 747460"/>
                <a:gd name="connsiteX9" fmla="*/ 1065 w 268966"/>
                <a:gd name="connsiteY9" fmla="*/ 99756 h 747460"/>
                <a:gd name="connsiteX0" fmla="*/ 1065 w 272714"/>
                <a:gd name="connsiteY0" fmla="*/ 99756 h 747460"/>
                <a:gd name="connsiteX1" fmla="*/ 51627 w 272714"/>
                <a:gd name="connsiteY1" fmla="*/ 0 h 747460"/>
                <a:gd name="connsiteX2" fmla="*/ 153410 w 272714"/>
                <a:gd name="connsiteY2" fmla="*/ 21615 h 747460"/>
                <a:gd name="connsiteX3" fmla="*/ 174827 w 272714"/>
                <a:gd name="connsiteY3" fmla="*/ 133673 h 747460"/>
                <a:gd name="connsiteX4" fmla="*/ 266914 w 272714"/>
                <a:gd name="connsiteY4" fmla="*/ 230141 h 747460"/>
                <a:gd name="connsiteX5" fmla="*/ 237279 w 272714"/>
                <a:gd name="connsiteY5" fmla="*/ 416072 h 747460"/>
                <a:gd name="connsiteX6" fmla="*/ 140694 w 272714"/>
                <a:gd name="connsiteY6" fmla="*/ 435576 h 747460"/>
                <a:gd name="connsiteX7" fmla="*/ 193934 w 272714"/>
                <a:gd name="connsiteY7" fmla="*/ 729576 h 747460"/>
                <a:gd name="connsiteX8" fmla="*/ 130882 w 272714"/>
                <a:gd name="connsiteY8" fmla="*/ 700194 h 747460"/>
                <a:gd name="connsiteX9" fmla="*/ 1065 w 272714"/>
                <a:gd name="connsiteY9" fmla="*/ 99756 h 747460"/>
                <a:gd name="connsiteX0" fmla="*/ 1065 w 272714"/>
                <a:gd name="connsiteY0" fmla="*/ 99756 h 747460"/>
                <a:gd name="connsiteX1" fmla="*/ 51627 w 272714"/>
                <a:gd name="connsiteY1" fmla="*/ 0 h 747460"/>
                <a:gd name="connsiteX2" fmla="*/ 153410 w 272714"/>
                <a:gd name="connsiteY2" fmla="*/ 21615 h 747460"/>
                <a:gd name="connsiteX3" fmla="*/ 91562 w 272714"/>
                <a:gd name="connsiteY3" fmla="*/ 160535 h 747460"/>
                <a:gd name="connsiteX4" fmla="*/ 266914 w 272714"/>
                <a:gd name="connsiteY4" fmla="*/ 230141 h 747460"/>
                <a:gd name="connsiteX5" fmla="*/ 237279 w 272714"/>
                <a:gd name="connsiteY5" fmla="*/ 416072 h 747460"/>
                <a:gd name="connsiteX6" fmla="*/ 140694 w 272714"/>
                <a:gd name="connsiteY6" fmla="*/ 435576 h 747460"/>
                <a:gd name="connsiteX7" fmla="*/ 193934 w 272714"/>
                <a:gd name="connsiteY7" fmla="*/ 729576 h 747460"/>
                <a:gd name="connsiteX8" fmla="*/ 130882 w 272714"/>
                <a:gd name="connsiteY8" fmla="*/ 700194 h 747460"/>
                <a:gd name="connsiteX9" fmla="*/ 1065 w 272714"/>
                <a:gd name="connsiteY9" fmla="*/ 99756 h 747460"/>
                <a:gd name="connsiteX0" fmla="*/ 1065 w 272714"/>
                <a:gd name="connsiteY0" fmla="*/ 99756 h 747460"/>
                <a:gd name="connsiteX1" fmla="*/ 51627 w 272714"/>
                <a:gd name="connsiteY1" fmla="*/ 0 h 747460"/>
                <a:gd name="connsiteX2" fmla="*/ 127950 w 272714"/>
                <a:gd name="connsiteY2" fmla="*/ 1980 h 747460"/>
                <a:gd name="connsiteX3" fmla="*/ 91562 w 272714"/>
                <a:gd name="connsiteY3" fmla="*/ 160535 h 747460"/>
                <a:gd name="connsiteX4" fmla="*/ 266914 w 272714"/>
                <a:gd name="connsiteY4" fmla="*/ 230141 h 747460"/>
                <a:gd name="connsiteX5" fmla="*/ 237279 w 272714"/>
                <a:gd name="connsiteY5" fmla="*/ 416072 h 747460"/>
                <a:gd name="connsiteX6" fmla="*/ 140694 w 272714"/>
                <a:gd name="connsiteY6" fmla="*/ 435576 h 747460"/>
                <a:gd name="connsiteX7" fmla="*/ 193934 w 272714"/>
                <a:gd name="connsiteY7" fmla="*/ 729576 h 747460"/>
                <a:gd name="connsiteX8" fmla="*/ 130882 w 272714"/>
                <a:gd name="connsiteY8" fmla="*/ 700194 h 747460"/>
                <a:gd name="connsiteX9" fmla="*/ 1065 w 272714"/>
                <a:gd name="connsiteY9" fmla="*/ 99756 h 747460"/>
                <a:gd name="connsiteX0" fmla="*/ 1065 w 272714"/>
                <a:gd name="connsiteY0" fmla="*/ 99756 h 747460"/>
                <a:gd name="connsiteX1" fmla="*/ 51627 w 272714"/>
                <a:gd name="connsiteY1" fmla="*/ 0 h 747460"/>
                <a:gd name="connsiteX2" fmla="*/ 127950 w 272714"/>
                <a:gd name="connsiteY2" fmla="*/ 1980 h 747460"/>
                <a:gd name="connsiteX3" fmla="*/ 124491 w 272714"/>
                <a:gd name="connsiteY3" fmla="*/ 180444 h 747460"/>
                <a:gd name="connsiteX4" fmla="*/ 266914 w 272714"/>
                <a:gd name="connsiteY4" fmla="*/ 230141 h 747460"/>
                <a:gd name="connsiteX5" fmla="*/ 237279 w 272714"/>
                <a:gd name="connsiteY5" fmla="*/ 416072 h 747460"/>
                <a:gd name="connsiteX6" fmla="*/ 140694 w 272714"/>
                <a:gd name="connsiteY6" fmla="*/ 435576 h 747460"/>
                <a:gd name="connsiteX7" fmla="*/ 193934 w 272714"/>
                <a:gd name="connsiteY7" fmla="*/ 729576 h 747460"/>
                <a:gd name="connsiteX8" fmla="*/ 130882 w 272714"/>
                <a:gd name="connsiteY8" fmla="*/ 700194 h 747460"/>
                <a:gd name="connsiteX9" fmla="*/ 1065 w 272714"/>
                <a:gd name="connsiteY9" fmla="*/ 99756 h 747460"/>
                <a:gd name="connsiteX0" fmla="*/ 1065 w 272714"/>
                <a:gd name="connsiteY0" fmla="*/ 99756 h 747460"/>
                <a:gd name="connsiteX1" fmla="*/ 51627 w 272714"/>
                <a:gd name="connsiteY1" fmla="*/ 0 h 747460"/>
                <a:gd name="connsiteX2" fmla="*/ 127950 w 272714"/>
                <a:gd name="connsiteY2" fmla="*/ 1980 h 747460"/>
                <a:gd name="connsiteX3" fmla="*/ 124491 w 272714"/>
                <a:gd name="connsiteY3" fmla="*/ 180444 h 747460"/>
                <a:gd name="connsiteX4" fmla="*/ 239892 w 272714"/>
                <a:gd name="connsiteY4" fmla="*/ 296882 h 747460"/>
                <a:gd name="connsiteX5" fmla="*/ 266914 w 272714"/>
                <a:gd name="connsiteY5" fmla="*/ 230141 h 747460"/>
                <a:gd name="connsiteX6" fmla="*/ 237279 w 272714"/>
                <a:gd name="connsiteY6" fmla="*/ 416072 h 747460"/>
                <a:gd name="connsiteX7" fmla="*/ 140694 w 272714"/>
                <a:gd name="connsiteY7" fmla="*/ 435576 h 747460"/>
                <a:gd name="connsiteX8" fmla="*/ 193934 w 272714"/>
                <a:gd name="connsiteY8" fmla="*/ 729576 h 747460"/>
                <a:gd name="connsiteX9" fmla="*/ 130882 w 272714"/>
                <a:gd name="connsiteY9" fmla="*/ 700194 h 747460"/>
                <a:gd name="connsiteX10" fmla="*/ 1065 w 272714"/>
                <a:gd name="connsiteY10" fmla="*/ 99756 h 747460"/>
                <a:gd name="connsiteX0" fmla="*/ 1065 w 273545"/>
                <a:gd name="connsiteY0" fmla="*/ 99756 h 747460"/>
                <a:gd name="connsiteX1" fmla="*/ 51627 w 273545"/>
                <a:gd name="connsiteY1" fmla="*/ 0 h 747460"/>
                <a:gd name="connsiteX2" fmla="*/ 127950 w 273545"/>
                <a:gd name="connsiteY2" fmla="*/ 1980 h 747460"/>
                <a:gd name="connsiteX3" fmla="*/ 124491 w 273545"/>
                <a:gd name="connsiteY3" fmla="*/ 180444 h 747460"/>
                <a:gd name="connsiteX4" fmla="*/ 260898 w 273545"/>
                <a:gd name="connsiteY4" fmla="*/ 234074 h 747460"/>
                <a:gd name="connsiteX5" fmla="*/ 266914 w 273545"/>
                <a:gd name="connsiteY5" fmla="*/ 230141 h 747460"/>
                <a:gd name="connsiteX6" fmla="*/ 237279 w 273545"/>
                <a:gd name="connsiteY6" fmla="*/ 416072 h 747460"/>
                <a:gd name="connsiteX7" fmla="*/ 140694 w 273545"/>
                <a:gd name="connsiteY7" fmla="*/ 435576 h 747460"/>
                <a:gd name="connsiteX8" fmla="*/ 193934 w 273545"/>
                <a:gd name="connsiteY8" fmla="*/ 729576 h 747460"/>
                <a:gd name="connsiteX9" fmla="*/ 130882 w 273545"/>
                <a:gd name="connsiteY9" fmla="*/ 700194 h 747460"/>
                <a:gd name="connsiteX10" fmla="*/ 1065 w 273545"/>
                <a:gd name="connsiteY10" fmla="*/ 99756 h 747460"/>
                <a:gd name="connsiteX0" fmla="*/ 1 w 272481"/>
                <a:gd name="connsiteY0" fmla="*/ 99756 h 761262"/>
                <a:gd name="connsiteX1" fmla="*/ 50563 w 272481"/>
                <a:gd name="connsiteY1" fmla="*/ 0 h 761262"/>
                <a:gd name="connsiteX2" fmla="*/ 126886 w 272481"/>
                <a:gd name="connsiteY2" fmla="*/ 1980 h 761262"/>
                <a:gd name="connsiteX3" fmla="*/ 123427 w 272481"/>
                <a:gd name="connsiteY3" fmla="*/ 180444 h 761262"/>
                <a:gd name="connsiteX4" fmla="*/ 259834 w 272481"/>
                <a:gd name="connsiteY4" fmla="*/ 234074 h 761262"/>
                <a:gd name="connsiteX5" fmla="*/ 265850 w 272481"/>
                <a:gd name="connsiteY5" fmla="*/ 230141 h 761262"/>
                <a:gd name="connsiteX6" fmla="*/ 236215 w 272481"/>
                <a:gd name="connsiteY6" fmla="*/ 416072 h 761262"/>
                <a:gd name="connsiteX7" fmla="*/ 139630 w 272481"/>
                <a:gd name="connsiteY7" fmla="*/ 435576 h 761262"/>
                <a:gd name="connsiteX8" fmla="*/ 192870 w 272481"/>
                <a:gd name="connsiteY8" fmla="*/ 729576 h 761262"/>
                <a:gd name="connsiteX9" fmla="*/ 150993 w 272481"/>
                <a:gd name="connsiteY9" fmla="*/ 734632 h 761262"/>
                <a:gd name="connsiteX10" fmla="*/ 1 w 272481"/>
                <a:gd name="connsiteY10" fmla="*/ 99756 h 761262"/>
                <a:gd name="connsiteX0" fmla="*/ 3487 w 275967"/>
                <a:gd name="connsiteY0" fmla="*/ 99756 h 761262"/>
                <a:gd name="connsiteX1" fmla="*/ 54049 w 275967"/>
                <a:gd name="connsiteY1" fmla="*/ 0 h 761262"/>
                <a:gd name="connsiteX2" fmla="*/ 130372 w 275967"/>
                <a:gd name="connsiteY2" fmla="*/ 1980 h 761262"/>
                <a:gd name="connsiteX3" fmla="*/ 126913 w 275967"/>
                <a:gd name="connsiteY3" fmla="*/ 180444 h 761262"/>
                <a:gd name="connsiteX4" fmla="*/ 263320 w 275967"/>
                <a:gd name="connsiteY4" fmla="*/ 234074 h 761262"/>
                <a:gd name="connsiteX5" fmla="*/ 269336 w 275967"/>
                <a:gd name="connsiteY5" fmla="*/ 230141 h 761262"/>
                <a:gd name="connsiteX6" fmla="*/ 239701 w 275967"/>
                <a:gd name="connsiteY6" fmla="*/ 416072 h 761262"/>
                <a:gd name="connsiteX7" fmla="*/ 143116 w 275967"/>
                <a:gd name="connsiteY7" fmla="*/ 435576 h 761262"/>
                <a:gd name="connsiteX8" fmla="*/ 196356 w 275967"/>
                <a:gd name="connsiteY8" fmla="*/ 729576 h 761262"/>
                <a:gd name="connsiteX9" fmla="*/ 154479 w 275967"/>
                <a:gd name="connsiteY9" fmla="*/ 734632 h 761262"/>
                <a:gd name="connsiteX10" fmla="*/ 3487 w 275967"/>
                <a:gd name="connsiteY10" fmla="*/ 99756 h 761262"/>
                <a:gd name="connsiteX0" fmla="*/ 4813 w 271501"/>
                <a:gd name="connsiteY0" fmla="*/ 43870 h 761262"/>
                <a:gd name="connsiteX1" fmla="*/ 49583 w 271501"/>
                <a:gd name="connsiteY1" fmla="*/ 0 h 761262"/>
                <a:gd name="connsiteX2" fmla="*/ 125906 w 271501"/>
                <a:gd name="connsiteY2" fmla="*/ 1980 h 761262"/>
                <a:gd name="connsiteX3" fmla="*/ 122447 w 271501"/>
                <a:gd name="connsiteY3" fmla="*/ 180444 h 761262"/>
                <a:gd name="connsiteX4" fmla="*/ 258854 w 271501"/>
                <a:gd name="connsiteY4" fmla="*/ 234074 h 761262"/>
                <a:gd name="connsiteX5" fmla="*/ 264870 w 271501"/>
                <a:gd name="connsiteY5" fmla="*/ 230141 h 761262"/>
                <a:gd name="connsiteX6" fmla="*/ 235235 w 271501"/>
                <a:gd name="connsiteY6" fmla="*/ 416072 h 761262"/>
                <a:gd name="connsiteX7" fmla="*/ 138650 w 271501"/>
                <a:gd name="connsiteY7" fmla="*/ 435576 h 761262"/>
                <a:gd name="connsiteX8" fmla="*/ 191890 w 271501"/>
                <a:gd name="connsiteY8" fmla="*/ 729576 h 761262"/>
                <a:gd name="connsiteX9" fmla="*/ 150013 w 271501"/>
                <a:gd name="connsiteY9" fmla="*/ 734632 h 761262"/>
                <a:gd name="connsiteX10" fmla="*/ 4813 w 271501"/>
                <a:gd name="connsiteY10" fmla="*/ 43870 h 761262"/>
                <a:gd name="connsiteX0" fmla="*/ 4813 w 271501"/>
                <a:gd name="connsiteY0" fmla="*/ 75424 h 792816"/>
                <a:gd name="connsiteX1" fmla="*/ 125906 w 271501"/>
                <a:gd name="connsiteY1" fmla="*/ 33534 h 792816"/>
                <a:gd name="connsiteX2" fmla="*/ 122447 w 271501"/>
                <a:gd name="connsiteY2" fmla="*/ 211998 h 792816"/>
                <a:gd name="connsiteX3" fmla="*/ 258854 w 271501"/>
                <a:gd name="connsiteY3" fmla="*/ 265628 h 792816"/>
                <a:gd name="connsiteX4" fmla="*/ 264870 w 271501"/>
                <a:gd name="connsiteY4" fmla="*/ 261695 h 792816"/>
                <a:gd name="connsiteX5" fmla="*/ 235235 w 271501"/>
                <a:gd name="connsiteY5" fmla="*/ 447626 h 792816"/>
                <a:gd name="connsiteX6" fmla="*/ 138650 w 271501"/>
                <a:gd name="connsiteY6" fmla="*/ 467130 h 792816"/>
                <a:gd name="connsiteX7" fmla="*/ 191890 w 271501"/>
                <a:gd name="connsiteY7" fmla="*/ 761130 h 792816"/>
                <a:gd name="connsiteX8" fmla="*/ 150013 w 271501"/>
                <a:gd name="connsiteY8" fmla="*/ 766186 h 792816"/>
                <a:gd name="connsiteX9" fmla="*/ 4813 w 271501"/>
                <a:gd name="connsiteY9" fmla="*/ 75424 h 792816"/>
                <a:gd name="connsiteX0" fmla="*/ 977 w 267665"/>
                <a:gd name="connsiteY0" fmla="*/ 75424 h 805363"/>
                <a:gd name="connsiteX1" fmla="*/ 122070 w 267665"/>
                <a:gd name="connsiteY1" fmla="*/ 33534 h 805363"/>
                <a:gd name="connsiteX2" fmla="*/ 118611 w 267665"/>
                <a:gd name="connsiteY2" fmla="*/ 211998 h 805363"/>
                <a:gd name="connsiteX3" fmla="*/ 255018 w 267665"/>
                <a:gd name="connsiteY3" fmla="*/ 265628 h 805363"/>
                <a:gd name="connsiteX4" fmla="*/ 261034 w 267665"/>
                <a:gd name="connsiteY4" fmla="*/ 261695 h 805363"/>
                <a:gd name="connsiteX5" fmla="*/ 231399 w 267665"/>
                <a:gd name="connsiteY5" fmla="*/ 447626 h 805363"/>
                <a:gd name="connsiteX6" fmla="*/ 134814 w 267665"/>
                <a:gd name="connsiteY6" fmla="*/ 467130 h 805363"/>
                <a:gd name="connsiteX7" fmla="*/ 188054 w 267665"/>
                <a:gd name="connsiteY7" fmla="*/ 761130 h 805363"/>
                <a:gd name="connsiteX8" fmla="*/ 167900 w 267665"/>
                <a:gd name="connsiteY8" fmla="*/ 785683 h 805363"/>
                <a:gd name="connsiteX9" fmla="*/ 977 w 267665"/>
                <a:gd name="connsiteY9" fmla="*/ 75424 h 805363"/>
                <a:gd name="connsiteX0" fmla="*/ 5962 w 272650"/>
                <a:gd name="connsiteY0" fmla="*/ 75424 h 805363"/>
                <a:gd name="connsiteX1" fmla="*/ 127055 w 272650"/>
                <a:gd name="connsiteY1" fmla="*/ 33534 h 805363"/>
                <a:gd name="connsiteX2" fmla="*/ 123596 w 272650"/>
                <a:gd name="connsiteY2" fmla="*/ 211998 h 805363"/>
                <a:gd name="connsiteX3" fmla="*/ 260003 w 272650"/>
                <a:gd name="connsiteY3" fmla="*/ 265628 h 805363"/>
                <a:gd name="connsiteX4" fmla="*/ 266019 w 272650"/>
                <a:gd name="connsiteY4" fmla="*/ 261695 h 805363"/>
                <a:gd name="connsiteX5" fmla="*/ 236384 w 272650"/>
                <a:gd name="connsiteY5" fmla="*/ 447626 h 805363"/>
                <a:gd name="connsiteX6" fmla="*/ 139799 w 272650"/>
                <a:gd name="connsiteY6" fmla="*/ 467130 h 805363"/>
                <a:gd name="connsiteX7" fmla="*/ 193039 w 272650"/>
                <a:gd name="connsiteY7" fmla="*/ 761130 h 805363"/>
                <a:gd name="connsiteX8" fmla="*/ 172885 w 272650"/>
                <a:gd name="connsiteY8" fmla="*/ 785683 h 805363"/>
                <a:gd name="connsiteX9" fmla="*/ 5962 w 272650"/>
                <a:gd name="connsiteY9" fmla="*/ 75424 h 805363"/>
                <a:gd name="connsiteX0" fmla="*/ 5962 w 272650"/>
                <a:gd name="connsiteY0" fmla="*/ 75424 h 794249"/>
                <a:gd name="connsiteX1" fmla="*/ 127055 w 272650"/>
                <a:gd name="connsiteY1" fmla="*/ 33534 h 794249"/>
                <a:gd name="connsiteX2" fmla="*/ 123596 w 272650"/>
                <a:gd name="connsiteY2" fmla="*/ 211998 h 794249"/>
                <a:gd name="connsiteX3" fmla="*/ 260003 w 272650"/>
                <a:gd name="connsiteY3" fmla="*/ 265628 h 794249"/>
                <a:gd name="connsiteX4" fmla="*/ 266019 w 272650"/>
                <a:gd name="connsiteY4" fmla="*/ 261695 h 794249"/>
                <a:gd name="connsiteX5" fmla="*/ 236384 w 272650"/>
                <a:gd name="connsiteY5" fmla="*/ 447626 h 794249"/>
                <a:gd name="connsiteX6" fmla="*/ 139799 w 272650"/>
                <a:gd name="connsiteY6" fmla="*/ 467130 h 794249"/>
                <a:gd name="connsiteX7" fmla="*/ 172885 w 272650"/>
                <a:gd name="connsiteY7" fmla="*/ 785683 h 794249"/>
                <a:gd name="connsiteX8" fmla="*/ 5962 w 272650"/>
                <a:gd name="connsiteY8" fmla="*/ 75424 h 794249"/>
                <a:gd name="connsiteX0" fmla="*/ 5962 w 272650"/>
                <a:gd name="connsiteY0" fmla="*/ 75424 h 793683"/>
                <a:gd name="connsiteX1" fmla="*/ 127055 w 272650"/>
                <a:gd name="connsiteY1" fmla="*/ 33534 h 793683"/>
                <a:gd name="connsiteX2" fmla="*/ 123596 w 272650"/>
                <a:gd name="connsiteY2" fmla="*/ 211998 h 793683"/>
                <a:gd name="connsiteX3" fmla="*/ 260003 w 272650"/>
                <a:gd name="connsiteY3" fmla="*/ 265628 h 793683"/>
                <a:gd name="connsiteX4" fmla="*/ 266019 w 272650"/>
                <a:gd name="connsiteY4" fmla="*/ 261695 h 793683"/>
                <a:gd name="connsiteX5" fmla="*/ 236384 w 272650"/>
                <a:gd name="connsiteY5" fmla="*/ 447626 h 793683"/>
                <a:gd name="connsiteX6" fmla="*/ 129554 w 272650"/>
                <a:gd name="connsiteY6" fmla="*/ 440574 h 793683"/>
                <a:gd name="connsiteX7" fmla="*/ 172885 w 272650"/>
                <a:gd name="connsiteY7" fmla="*/ 785683 h 793683"/>
                <a:gd name="connsiteX8" fmla="*/ 5962 w 272650"/>
                <a:gd name="connsiteY8" fmla="*/ 75424 h 793683"/>
                <a:gd name="connsiteX0" fmla="*/ 5962 w 272650"/>
                <a:gd name="connsiteY0" fmla="*/ 75424 h 793208"/>
                <a:gd name="connsiteX1" fmla="*/ 127055 w 272650"/>
                <a:gd name="connsiteY1" fmla="*/ 33534 h 793208"/>
                <a:gd name="connsiteX2" fmla="*/ 123596 w 272650"/>
                <a:gd name="connsiteY2" fmla="*/ 211998 h 793208"/>
                <a:gd name="connsiteX3" fmla="*/ 260003 w 272650"/>
                <a:gd name="connsiteY3" fmla="*/ 265628 h 793208"/>
                <a:gd name="connsiteX4" fmla="*/ 266019 w 272650"/>
                <a:gd name="connsiteY4" fmla="*/ 261695 h 793208"/>
                <a:gd name="connsiteX5" fmla="*/ 236384 w 272650"/>
                <a:gd name="connsiteY5" fmla="*/ 447626 h 793208"/>
                <a:gd name="connsiteX6" fmla="*/ 152924 w 272650"/>
                <a:gd name="connsiteY6" fmla="*/ 415253 h 793208"/>
                <a:gd name="connsiteX7" fmla="*/ 172885 w 272650"/>
                <a:gd name="connsiteY7" fmla="*/ 785683 h 793208"/>
                <a:gd name="connsiteX8" fmla="*/ 5962 w 272650"/>
                <a:gd name="connsiteY8" fmla="*/ 75424 h 793208"/>
                <a:gd name="connsiteX0" fmla="*/ 5962 w 272650"/>
                <a:gd name="connsiteY0" fmla="*/ 75424 h 794560"/>
                <a:gd name="connsiteX1" fmla="*/ 127055 w 272650"/>
                <a:gd name="connsiteY1" fmla="*/ 33534 h 794560"/>
                <a:gd name="connsiteX2" fmla="*/ 123596 w 272650"/>
                <a:gd name="connsiteY2" fmla="*/ 211998 h 794560"/>
                <a:gd name="connsiteX3" fmla="*/ 260003 w 272650"/>
                <a:gd name="connsiteY3" fmla="*/ 265628 h 794560"/>
                <a:gd name="connsiteX4" fmla="*/ 266019 w 272650"/>
                <a:gd name="connsiteY4" fmla="*/ 261695 h 794560"/>
                <a:gd name="connsiteX5" fmla="*/ 236384 w 272650"/>
                <a:gd name="connsiteY5" fmla="*/ 447626 h 794560"/>
                <a:gd name="connsiteX6" fmla="*/ 152924 w 272650"/>
                <a:gd name="connsiteY6" fmla="*/ 415253 h 794560"/>
                <a:gd name="connsiteX7" fmla="*/ 172885 w 272650"/>
                <a:gd name="connsiteY7" fmla="*/ 785683 h 794560"/>
                <a:gd name="connsiteX8" fmla="*/ 5962 w 272650"/>
                <a:gd name="connsiteY8" fmla="*/ 75424 h 794560"/>
                <a:gd name="connsiteX0" fmla="*/ 5962 w 272650"/>
                <a:gd name="connsiteY0" fmla="*/ 75424 h 794735"/>
                <a:gd name="connsiteX1" fmla="*/ 127055 w 272650"/>
                <a:gd name="connsiteY1" fmla="*/ 33534 h 794735"/>
                <a:gd name="connsiteX2" fmla="*/ 123596 w 272650"/>
                <a:gd name="connsiteY2" fmla="*/ 211998 h 794735"/>
                <a:gd name="connsiteX3" fmla="*/ 260003 w 272650"/>
                <a:gd name="connsiteY3" fmla="*/ 265628 h 794735"/>
                <a:gd name="connsiteX4" fmla="*/ 266019 w 272650"/>
                <a:gd name="connsiteY4" fmla="*/ 261695 h 794735"/>
                <a:gd name="connsiteX5" fmla="*/ 236384 w 272650"/>
                <a:gd name="connsiteY5" fmla="*/ 447626 h 794735"/>
                <a:gd name="connsiteX6" fmla="*/ 152924 w 272650"/>
                <a:gd name="connsiteY6" fmla="*/ 415253 h 794735"/>
                <a:gd name="connsiteX7" fmla="*/ 172885 w 272650"/>
                <a:gd name="connsiteY7" fmla="*/ 785683 h 794735"/>
                <a:gd name="connsiteX8" fmla="*/ 5962 w 272650"/>
                <a:gd name="connsiteY8" fmla="*/ 75424 h 794735"/>
                <a:gd name="connsiteX0" fmla="*/ 5962 w 290503"/>
                <a:gd name="connsiteY0" fmla="*/ 75424 h 794735"/>
                <a:gd name="connsiteX1" fmla="*/ 127055 w 290503"/>
                <a:gd name="connsiteY1" fmla="*/ 33534 h 794735"/>
                <a:gd name="connsiteX2" fmla="*/ 123596 w 290503"/>
                <a:gd name="connsiteY2" fmla="*/ 211998 h 794735"/>
                <a:gd name="connsiteX3" fmla="*/ 260003 w 290503"/>
                <a:gd name="connsiteY3" fmla="*/ 265628 h 794735"/>
                <a:gd name="connsiteX4" fmla="*/ 266019 w 290503"/>
                <a:gd name="connsiteY4" fmla="*/ 261695 h 794735"/>
                <a:gd name="connsiteX5" fmla="*/ 265836 w 290503"/>
                <a:gd name="connsiteY5" fmla="*/ 409438 h 794735"/>
                <a:gd name="connsiteX6" fmla="*/ 152924 w 290503"/>
                <a:gd name="connsiteY6" fmla="*/ 415253 h 794735"/>
                <a:gd name="connsiteX7" fmla="*/ 172885 w 290503"/>
                <a:gd name="connsiteY7" fmla="*/ 785683 h 794735"/>
                <a:gd name="connsiteX8" fmla="*/ 5962 w 290503"/>
                <a:gd name="connsiteY8" fmla="*/ 75424 h 794735"/>
                <a:gd name="connsiteX0" fmla="*/ 5962 w 272650"/>
                <a:gd name="connsiteY0" fmla="*/ 75424 h 794735"/>
                <a:gd name="connsiteX1" fmla="*/ 127055 w 272650"/>
                <a:gd name="connsiteY1" fmla="*/ 33534 h 794735"/>
                <a:gd name="connsiteX2" fmla="*/ 123596 w 272650"/>
                <a:gd name="connsiteY2" fmla="*/ 211998 h 794735"/>
                <a:gd name="connsiteX3" fmla="*/ 260003 w 272650"/>
                <a:gd name="connsiteY3" fmla="*/ 265628 h 794735"/>
                <a:gd name="connsiteX4" fmla="*/ 266019 w 272650"/>
                <a:gd name="connsiteY4" fmla="*/ 261695 h 794735"/>
                <a:gd name="connsiteX5" fmla="*/ 265836 w 272650"/>
                <a:gd name="connsiteY5" fmla="*/ 409438 h 794735"/>
                <a:gd name="connsiteX6" fmla="*/ 152924 w 272650"/>
                <a:gd name="connsiteY6" fmla="*/ 415253 h 794735"/>
                <a:gd name="connsiteX7" fmla="*/ 172885 w 272650"/>
                <a:gd name="connsiteY7" fmla="*/ 785683 h 794735"/>
                <a:gd name="connsiteX8" fmla="*/ 5962 w 272650"/>
                <a:gd name="connsiteY8" fmla="*/ 75424 h 794735"/>
                <a:gd name="connsiteX0" fmla="*/ 5962 w 334906"/>
                <a:gd name="connsiteY0" fmla="*/ 75424 h 794735"/>
                <a:gd name="connsiteX1" fmla="*/ 127055 w 334906"/>
                <a:gd name="connsiteY1" fmla="*/ 33534 h 794735"/>
                <a:gd name="connsiteX2" fmla="*/ 123596 w 334906"/>
                <a:gd name="connsiteY2" fmla="*/ 211998 h 794735"/>
                <a:gd name="connsiteX3" fmla="*/ 260003 w 334906"/>
                <a:gd name="connsiteY3" fmla="*/ 265628 h 794735"/>
                <a:gd name="connsiteX4" fmla="*/ 334894 w 334906"/>
                <a:gd name="connsiteY4" fmla="*/ 219345 h 794735"/>
                <a:gd name="connsiteX5" fmla="*/ 265836 w 334906"/>
                <a:gd name="connsiteY5" fmla="*/ 409438 h 794735"/>
                <a:gd name="connsiteX6" fmla="*/ 152924 w 334906"/>
                <a:gd name="connsiteY6" fmla="*/ 415253 h 794735"/>
                <a:gd name="connsiteX7" fmla="*/ 172885 w 334906"/>
                <a:gd name="connsiteY7" fmla="*/ 785683 h 794735"/>
                <a:gd name="connsiteX8" fmla="*/ 5962 w 334906"/>
                <a:gd name="connsiteY8" fmla="*/ 75424 h 794735"/>
                <a:gd name="connsiteX0" fmla="*/ 5962 w 278578"/>
                <a:gd name="connsiteY0" fmla="*/ 75424 h 794735"/>
                <a:gd name="connsiteX1" fmla="*/ 127055 w 278578"/>
                <a:gd name="connsiteY1" fmla="*/ 33534 h 794735"/>
                <a:gd name="connsiteX2" fmla="*/ 123596 w 278578"/>
                <a:gd name="connsiteY2" fmla="*/ 211998 h 794735"/>
                <a:gd name="connsiteX3" fmla="*/ 260003 w 278578"/>
                <a:gd name="connsiteY3" fmla="*/ 265628 h 794735"/>
                <a:gd name="connsiteX4" fmla="*/ 265836 w 278578"/>
                <a:gd name="connsiteY4" fmla="*/ 409438 h 794735"/>
                <a:gd name="connsiteX5" fmla="*/ 152924 w 278578"/>
                <a:gd name="connsiteY5" fmla="*/ 415253 h 794735"/>
                <a:gd name="connsiteX6" fmla="*/ 172885 w 278578"/>
                <a:gd name="connsiteY6" fmla="*/ 785683 h 794735"/>
                <a:gd name="connsiteX7" fmla="*/ 5962 w 278578"/>
                <a:gd name="connsiteY7" fmla="*/ 75424 h 794735"/>
                <a:gd name="connsiteX0" fmla="*/ 5962 w 278578"/>
                <a:gd name="connsiteY0" fmla="*/ 75424 h 794735"/>
                <a:gd name="connsiteX1" fmla="*/ 127055 w 278578"/>
                <a:gd name="connsiteY1" fmla="*/ 33534 h 794735"/>
                <a:gd name="connsiteX2" fmla="*/ 123596 w 278578"/>
                <a:gd name="connsiteY2" fmla="*/ 211998 h 794735"/>
                <a:gd name="connsiteX3" fmla="*/ 260003 w 278578"/>
                <a:gd name="connsiteY3" fmla="*/ 265628 h 794735"/>
                <a:gd name="connsiteX4" fmla="*/ 265836 w 278578"/>
                <a:gd name="connsiteY4" fmla="*/ 409438 h 794735"/>
                <a:gd name="connsiteX5" fmla="*/ 152924 w 278578"/>
                <a:gd name="connsiteY5" fmla="*/ 415253 h 794735"/>
                <a:gd name="connsiteX6" fmla="*/ 172885 w 278578"/>
                <a:gd name="connsiteY6" fmla="*/ 785683 h 794735"/>
                <a:gd name="connsiteX7" fmla="*/ 5962 w 278578"/>
                <a:gd name="connsiteY7" fmla="*/ 75424 h 794735"/>
                <a:gd name="connsiteX0" fmla="*/ 5962 w 272281"/>
                <a:gd name="connsiteY0" fmla="*/ 75424 h 794735"/>
                <a:gd name="connsiteX1" fmla="*/ 127055 w 272281"/>
                <a:gd name="connsiteY1" fmla="*/ 33534 h 794735"/>
                <a:gd name="connsiteX2" fmla="*/ 123596 w 272281"/>
                <a:gd name="connsiteY2" fmla="*/ 211998 h 794735"/>
                <a:gd name="connsiteX3" fmla="*/ 260003 w 272281"/>
                <a:gd name="connsiteY3" fmla="*/ 265628 h 794735"/>
                <a:gd name="connsiteX4" fmla="*/ 265836 w 272281"/>
                <a:gd name="connsiteY4" fmla="*/ 409438 h 794735"/>
                <a:gd name="connsiteX5" fmla="*/ 152924 w 272281"/>
                <a:gd name="connsiteY5" fmla="*/ 415253 h 794735"/>
                <a:gd name="connsiteX6" fmla="*/ 172885 w 272281"/>
                <a:gd name="connsiteY6" fmla="*/ 785683 h 794735"/>
                <a:gd name="connsiteX7" fmla="*/ 5962 w 272281"/>
                <a:gd name="connsiteY7" fmla="*/ 75424 h 794735"/>
                <a:gd name="connsiteX0" fmla="*/ 5962 w 273934"/>
                <a:gd name="connsiteY0" fmla="*/ 75424 h 794735"/>
                <a:gd name="connsiteX1" fmla="*/ 127055 w 273934"/>
                <a:gd name="connsiteY1" fmla="*/ 33534 h 794735"/>
                <a:gd name="connsiteX2" fmla="*/ 123596 w 273934"/>
                <a:gd name="connsiteY2" fmla="*/ 211998 h 794735"/>
                <a:gd name="connsiteX3" fmla="*/ 267609 w 273934"/>
                <a:gd name="connsiteY3" fmla="*/ 262169 h 794735"/>
                <a:gd name="connsiteX4" fmla="*/ 265836 w 273934"/>
                <a:gd name="connsiteY4" fmla="*/ 409438 h 794735"/>
                <a:gd name="connsiteX5" fmla="*/ 152924 w 273934"/>
                <a:gd name="connsiteY5" fmla="*/ 415253 h 794735"/>
                <a:gd name="connsiteX6" fmla="*/ 172885 w 273934"/>
                <a:gd name="connsiteY6" fmla="*/ 785683 h 794735"/>
                <a:gd name="connsiteX7" fmla="*/ 5962 w 273934"/>
                <a:gd name="connsiteY7" fmla="*/ 75424 h 794735"/>
                <a:gd name="connsiteX0" fmla="*/ 5962 w 273934"/>
                <a:gd name="connsiteY0" fmla="*/ 75424 h 794735"/>
                <a:gd name="connsiteX1" fmla="*/ 127055 w 273934"/>
                <a:gd name="connsiteY1" fmla="*/ 33534 h 794735"/>
                <a:gd name="connsiteX2" fmla="*/ 123596 w 273934"/>
                <a:gd name="connsiteY2" fmla="*/ 211998 h 794735"/>
                <a:gd name="connsiteX3" fmla="*/ 267609 w 273934"/>
                <a:gd name="connsiteY3" fmla="*/ 262169 h 794735"/>
                <a:gd name="connsiteX4" fmla="*/ 265836 w 273934"/>
                <a:gd name="connsiteY4" fmla="*/ 409438 h 794735"/>
                <a:gd name="connsiteX5" fmla="*/ 152924 w 273934"/>
                <a:gd name="connsiteY5" fmla="*/ 415253 h 794735"/>
                <a:gd name="connsiteX6" fmla="*/ 172885 w 273934"/>
                <a:gd name="connsiteY6" fmla="*/ 785683 h 794735"/>
                <a:gd name="connsiteX7" fmla="*/ 5962 w 273934"/>
                <a:gd name="connsiteY7" fmla="*/ 75424 h 794735"/>
                <a:gd name="connsiteX0" fmla="*/ 5962 w 273934"/>
                <a:gd name="connsiteY0" fmla="*/ 75424 h 794735"/>
                <a:gd name="connsiteX1" fmla="*/ 127055 w 273934"/>
                <a:gd name="connsiteY1" fmla="*/ 33534 h 794735"/>
                <a:gd name="connsiteX2" fmla="*/ 123596 w 273934"/>
                <a:gd name="connsiteY2" fmla="*/ 211998 h 794735"/>
                <a:gd name="connsiteX3" fmla="*/ 267609 w 273934"/>
                <a:gd name="connsiteY3" fmla="*/ 262169 h 794735"/>
                <a:gd name="connsiteX4" fmla="*/ 265836 w 273934"/>
                <a:gd name="connsiteY4" fmla="*/ 409438 h 794735"/>
                <a:gd name="connsiteX5" fmla="*/ 152924 w 273934"/>
                <a:gd name="connsiteY5" fmla="*/ 415253 h 794735"/>
                <a:gd name="connsiteX6" fmla="*/ 172885 w 273934"/>
                <a:gd name="connsiteY6" fmla="*/ 785683 h 794735"/>
                <a:gd name="connsiteX7" fmla="*/ 5962 w 273934"/>
                <a:gd name="connsiteY7" fmla="*/ 75424 h 794735"/>
                <a:gd name="connsiteX0" fmla="*/ 5962 w 273934"/>
                <a:gd name="connsiteY0" fmla="*/ 73432 h 792743"/>
                <a:gd name="connsiteX1" fmla="*/ 145592 w 273934"/>
                <a:gd name="connsiteY1" fmla="*/ 35962 h 792743"/>
                <a:gd name="connsiteX2" fmla="*/ 123596 w 273934"/>
                <a:gd name="connsiteY2" fmla="*/ 210006 h 792743"/>
                <a:gd name="connsiteX3" fmla="*/ 267609 w 273934"/>
                <a:gd name="connsiteY3" fmla="*/ 260177 h 792743"/>
                <a:gd name="connsiteX4" fmla="*/ 265836 w 273934"/>
                <a:gd name="connsiteY4" fmla="*/ 407446 h 792743"/>
                <a:gd name="connsiteX5" fmla="*/ 152924 w 273934"/>
                <a:gd name="connsiteY5" fmla="*/ 413261 h 792743"/>
                <a:gd name="connsiteX6" fmla="*/ 172885 w 273934"/>
                <a:gd name="connsiteY6" fmla="*/ 783691 h 792743"/>
                <a:gd name="connsiteX7" fmla="*/ 5962 w 273934"/>
                <a:gd name="connsiteY7" fmla="*/ 73432 h 792743"/>
                <a:gd name="connsiteX0" fmla="*/ 5962 w 273934"/>
                <a:gd name="connsiteY0" fmla="*/ 73432 h 792743"/>
                <a:gd name="connsiteX1" fmla="*/ 145592 w 273934"/>
                <a:gd name="connsiteY1" fmla="*/ 35962 h 792743"/>
                <a:gd name="connsiteX2" fmla="*/ 129130 w 273934"/>
                <a:gd name="connsiteY2" fmla="*/ 212080 h 792743"/>
                <a:gd name="connsiteX3" fmla="*/ 267609 w 273934"/>
                <a:gd name="connsiteY3" fmla="*/ 260177 h 792743"/>
                <a:gd name="connsiteX4" fmla="*/ 265836 w 273934"/>
                <a:gd name="connsiteY4" fmla="*/ 407446 h 792743"/>
                <a:gd name="connsiteX5" fmla="*/ 152924 w 273934"/>
                <a:gd name="connsiteY5" fmla="*/ 413261 h 792743"/>
                <a:gd name="connsiteX6" fmla="*/ 172885 w 273934"/>
                <a:gd name="connsiteY6" fmla="*/ 783691 h 792743"/>
                <a:gd name="connsiteX7" fmla="*/ 5962 w 273934"/>
                <a:gd name="connsiteY7" fmla="*/ 73432 h 792743"/>
                <a:gd name="connsiteX0" fmla="*/ 5962 w 273934"/>
                <a:gd name="connsiteY0" fmla="*/ 73432 h 792743"/>
                <a:gd name="connsiteX1" fmla="*/ 145592 w 273934"/>
                <a:gd name="connsiteY1" fmla="*/ 35962 h 792743"/>
                <a:gd name="connsiteX2" fmla="*/ 129130 w 273934"/>
                <a:gd name="connsiteY2" fmla="*/ 212080 h 792743"/>
                <a:gd name="connsiteX3" fmla="*/ 267609 w 273934"/>
                <a:gd name="connsiteY3" fmla="*/ 260177 h 792743"/>
                <a:gd name="connsiteX4" fmla="*/ 265836 w 273934"/>
                <a:gd name="connsiteY4" fmla="*/ 407446 h 792743"/>
                <a:gd name="connsiteX5" fmla="*/ 152924 w 273934"/>
                <a:gd name="connsiteY5" fmla="*/ 413261 h 792743"/>
                <a:gd name="connsiteX6" fmla="*/ 172885 w 273934"/>
                <a:gd name="connsiteY6" fmla="*/ 783691 h 792743"/>
                <a:gd name="connsiteX7" fmla="*/ 5962 w 273934"/>
                <a:gd name="connsiteY7" fmla="*/ 73432 h 792743"/>
                <a:gd name="connsiteX0" fmla="*/ 5962 w 273934"/>
                <a:gd name="connsiteY0" fmla="*/ 64067 h 783378"/>
                <a:gd name="connsiteX1" fmla="*/ 145592 w 273934"/>
                <a:gd name="connsiteY1" fmla="*/ 26597 h 783378"/>
                <a:gd name="connsiteX2" fmla="*/ 129130 w 273934"/>
                <a:gd name="connsiteY2" fmla="*/ 202715 h 783378"/>
                <a:gd name="connsiteX3" fmla="*/ 267609 w 273934"/>
                <a:gd name="connsiteY3" fmla="*/ 250812 h 783378"/>
                <a:gd name="connsiteX4" fmla="*/ 265836 w 273934"/>
                <a:gd name="connsiteY4" fmla="*/ 398081 h 783378"/>
                <a:gd name="connsiteX5" fmla="*/ 152924 w 273934"/>
                <a:gd name="connsiteY5" fmla="*/ 403896 h 783378"/>
                <a:gd name="connsiteX6" fmla="*/ 172885 w 273934"/>
                <a:gd name="connsiteY6" fmla="*/ 774326 h 783378"/>
                <a:gd name="connsiteX7" fmla="*/ 5962 w 273934"/>
                <a:gd name="connsiteY7" fmla="*/ 64067 h 783378"/>
                <a:gd name="connsiteX0" fmla="*/ 5962 w 273934"/>
                <a:gd name="connsiteY0" fmla="*/ 37470 h 756781"/>
                <a:gd name="connsiteX1" fmla="*/ 145592 w 273934"/>
                <a:gd name="connsiteY1" fmla="*/ 0 h 756781"/>
                <a:gd name="connsiteX2" fmla="*/ 129130 w 273934"/>
                <a:gd name="connsiteY2" fmla="*/ 176118 h 756781"/>
                <a:gd name="connsiteX3" fmla="*/ 267609 w 273934"/>
                <a:gd name="connsiteY3" fmla="*/ 224215 h 756781"/>
                <a:gd name="connsiteX4" fmla="*/ 265836 w 273934"/>
                <a:gd name="connsiteY4" fmla="*/ 371484 h 756781"/>
                <a:gd name="connsiteX5" fmla="*/ 152924 w 273934"/>
                <a:gd name="connsiteY5" fmla="*/ 377299 h 756781"/>
                <a:gd name="connsiteX6" fmla="*/ 172885 w 273934"/>
                <a:gd name="connsiteY6" fmla="*/ 747729 h 756781"/>
                <a:gd name="connsiteX7" fmla="*/ 5962 w 273934"/>
                <a:gd name="connsiteY7" fmla="*/ 37470 h 756781"/>
                <a:gd name="connsiteX0" fmla="*/ 5962 w 273934"/>
                <a:gd name="connsiteY0" fmla="*/ 37470 h 757182"/>
                <a:gd name="connsiteX1" fmla="*/ 145592 w 273934"/>
                <a:gd name="connsiteY1" fmla="*/ 0 h 757182"/>
                <a:gd name="connsiteX2" fmla="*/ 129130 w 273934"/>
                <a:gd name="connsiteY2" fmla="*/ 176118 h 757182"/>
                <a:gd name="connsiteX3" fmla="*/ 267609 w 273934"/>
                <a:gd name="connsiteY3" fmla="*/ 224215 h 757182"/>
                <a:gd name="connsiteX4" fmla="*/ 265836 w 273934"/>
                <a:gd name="connsiteY4" fmla="*/ 371484 h 757182"/>
                <a:gd name="connsiteX5" fmla="*/ 159845 w 273934"/>
                <a:gd name="connsiteY5" fmla="*/ 392513 h 757182"/>
                <a:gd name="connsiteX6" fmla="*/ 172885 w 273934"/>
                <a:gd name="connsiteY6" fmla="*/ 747729 h 757182"/>
                <a:gd name="connsiteX7" fmla="*/ 5962 w 273934"/>
                <a:gd name="connsiteY7" fmla="*/ 37470 h 757182"/>
                <a:gd name="connsiteX0" fmla="*/ 5015 w 272987"/>
                <a:gd name="connsiteY0" fmla="*/ 37470 h 753685"/>
                <a:gd name="connsiteX1" fmla="*/ 144645 w 272987"/>
                <a:gd name="connsiteY1" fmla="*/ 0 h 753685"/>
                <a:gd name="connsiteX2" fmla="*/ 128183 w 272987"/>
                <a:gd name="connsiteY2" fmla="*/ 176118 h 753685"/>
                <a:gd name="connsiteX3" fmla="*/ 266662 w 272987"/>
                <a:gd name="connsiteY3" fmla="*/ 224215 h 753685"/>
                <a:gd name="connsiteX4" fmla="*/ 264889 w 272987"/>
                <a:gd name="connsiteY4" fmla="*/ 371484 h 753685"/>
                <a:gd name="connsiteX5" fmla="*/ 158898 w 272987"/>
                <a:gd name="connsiteY5" fmla="*/ 392513 h 753685"/>
                <a:gd name="connsiteX6" fmla="*/ 175810 w 272987"/>
                <a:gd name="connsiteY6" fmla="*/ 744132 h 753685"/>
                <a:gd name="connsiteX7" fmla="*/ 5015 w 272987"/>
                <a:gd name="connsiteY7" fmla="*/ 37470 h 753685"/>
                <a:gd name="connsiteX0" fmla="*/ 5015 w 272987"/>
                <a:gd name="connsiteY0" fmla="*/ 37470 h 744132"/>
                <a:gd name="connsiteX1" fmla="*/ 144645 w 272987"/>
                <a:gd name="connsiteY1" fmla="*/ 0 h 744132"/>
                <a:gd name="connsiteX2" fmla="*/ 128183 w 272987"/>
                <a:gd name="connsiteY2" fmla="*/ 176118 h 744132"/>
                <a:gd name="connsiteX3" fmla="*/ 266662 w 272987"/>
                <a:gd name="connsiteY3" fmla="*/ 224215 h 744132"/>
                <a:gd name="connsiteX4" fmla="*/ 264889 w 272987"/>
                <a:gd name="connsiteY4" fmla="*/ 371484 h 744132"/>
                <a:gd name="connsiteX5" fmla="*/ 158898 w 272987"/>
                <a:gd name="connsiteY5" fmla="*/ 392513 h 744132"/>
                <a:gd name="connsiteX6" fmla="*/ 175810 w 272987"/>
                <a:gd name="connsiteY6" fmla="*/ 744132 h 744132"/>
                <a:gd name="connsiteX7" fmla="*/ 5015 w 272987"/>
                <a:gd name="connsiteY7" fmla="*/ 37470 h 744132"/>
                <a:gd name="connsiteX0" fmla="*/ 5015 w 272987"/>
                <a:gd name="connsiteY0" fmla="*/ 37470 h 744132"/>
                <a:gd name="connsiteX1" fmla="*/ 144645 w 272987"/>
                <a:gd name="connsiteY1" fmla="*/ 0 h 744132"/>
                <a:gd name="connsiteX2" fmla="*/ 128183 w 272987"/>
                <a:gd name="connsiteY2" fmla="*/ 176118 h 744132"/>
                <a:gd name="connsiteX3" fmla="*/ 266662 w 272987"/>
                <a:gd name="connsiteY3" fmla="*/ 224215 h 744132"/>
                <a:gd name="connsiteX4" fmla="*/ 264889 w 272987"/>
                <a:gd name="connsiteY4" fmla="*/ 371484 h 744132"/>
                <a:gd name="connsiteX5" fmla="*/ 158898 w 272987"/>
                <a:gd name="connsiteY5" fmla="*/ 392513 h 744132"/>
                <a:gd name="connsiteX6" fmla="*/ 175810 w 272987"/>
                <a:gd name="connsiteY6" fmla="*/ 744132 h 744132"/>
                <a:gd name="connsiteX7" fmla="*/ 5015 w 272987"/>
                <a:gd name="connsiteY7" fmla="*/ 37470 h 744132"/>
                <a:gd name="connsiteX0" fmla="*/ 5015 w 272987"/>
                <a:gd name="connsiteY0" fmla="*/ 37470 h 744132"/>
                <a:gd name="connsiteX1" fmla="*/ 144645 w 272987"/>
                <a:gd name="connsiteY1" fmla="*/ 0 h 744132"/>
                <a:gd name="connsiteX2" fmla="*/ 128183 w 272987"/>
                <a:gd name="connsiteY2" fmla="*/ 176118 h 744132"/>
                <a:gd name="connsiteX3" fmla="*/ 266662 w 272987"/>
                <a:gd name="connsiteY3" fmla="*/ 224215 h 744132"/>
                <a:gd name="connsiteX4" fmla="*/ 264889 w 272987"/>
                <a:gd name="connsiteY4" fmla="*/ 371484 h 744132"/>
                <a:gd name="connsiteX5" fmla="*/ 158898 w 272987"/>
                <a:gd name="connsiteY5" fmla="*/ 392513 h 744132"/>
                <a:gd name="connsiteX6" fmla="*/ 175810 w 272987"/>
                <a:gd name="connsiteY6" fmla="*/ 744132 h 744132"/>
                <a:gd name="connsiteX7" fmla="*/ 5015 w 272987"/>
                <a:gd name="connsiteY7" fmla="*/ 37470 h 744132"/>
                <a:gd name="connsiteX0" fmla="*/ 5015 w 272987"/>
                <a:gd name="connsiteY0" fmla="*/ 37470 h 744132"/>
                <a:gd name="connsiteX1" fmla="*/ 144645 w 272987"/>
                <a:gd name="connsiteY1" fmla="*/ 0 h 744132"/>
                <a:gd name="connsiteX2" fmla="*/ 128183 w 272987"/>
                <a:gd name="connsiteY2" fmla="*/ 176118 h 744132"/>
                <a:gd name="connsiteX3" fmla="*/ 266662 w 272987"/>
                <a:gd name="connsiteY3" fmla="*/ 224215 h 744132"/>
                <a:gd name="connsiteX4" fmla="*/ 264889 w 272987"/>
                <a:gd name="connsiteY4" fmla="*/ 371484 h 744132"/>
                <a:gd name="connsiteX5" fmla="*/ 158898 w 272987"/>
                <a:gd name="connsiteY5" fmla="*/ 392513 h 744132"/>
                <a:gd name="connsiteX6" fmla="*/ 175810 w 272987"/>
                <a:gd name="connsiteY6" fmla="*/ 744132 h 744132"/>
                <a:gd name="connsiteX7" fmla="*/ 5015 w 272987"/>
                <a:gd name="connsiteY7" fmla="*/ 37470 h 744132"/>
                <a:gd name="connsiteX0" fmla="*/ 5015 w 272987"/>
                <a:gd name="connsiteY0" fmla="*/ 37470 h 744132"/>
                <a:gd name="connsiteX1" fmla="*/ 144645 w 272987"/>
                <a:gd name="connsiteY1" fmla="*/ 0 h 744132"/>
                <a:gd name="connsiteX2" fmla="*/ 128183 w 272987"/>
                <a:gd name="connsiteY2" fmla="*/ 176118 h 744132"/>
                <a:gd name="connsiteX3" fmla="*/ 266662 w 272987"/>
                <a:gd name="connsiteY3" fmla="*/ 224215 h 744132"/>
                <a:gd name="connsiteX4" fmla="*/ 264889 w 272987"/>
                <a:gd name="connsiteY4" fmla="*/ 371484 h 744132"/>
                <a:gd name="connsiteX5" fmla="*/ 158898 w 272987"/>
                <a:gd name="connsiteY5" fmla="*/ 392513 h 744132"/>
                <a:gd name="connsiteX6" fmla="*/ 175810 w 272987"/>
                <a:gd name="connsiteY6" fmla="*/ 744132 h 744132"/>
                <a:gd name="connsiteX7" fmla="*/ 5015 w 272987"/>
                <a:gd name="connsiteY7" fmla="*/ 37470 h 744132"/>
                <a:gd name="connsiteX0" fmla="*/ 5015 w 272987"/>
                <a:gd name="connsiteY0" fmla="*/ 37470 h 744132"/>
                <a:gd name="connsiteX1" fmla="*/ 144645 w 272987"/>
                <a:gd name="connsiteY1" fmla="*/ 0 h 744132"/>
                <a:gd name="connsiteX2" fmla="*/ 128183 w 272987"/>
                <a:gd name="connsiteY2" fmla="*/ 176118 h 744132"/>
                <a:gd name="connsiteX3" fmla="*/ 266662 w 272987"/>
                <a:gd name="connsiteY3" fmla="*/ 224215 h 744132"/>
                <a:gd name="connsiteX4" fmla="*/ 264889 w 272987"/>
                <a:gd name="connsiteY4" fmla="*/ 371484 h 744132"/>
                <a:gd name="connsiteX5" fmla="*/ 158898 w 272987"/>
                <a:gd name="connsiteY5" fmla="*/ 392513 h 744132"/>
                <a:gd name="connsiteX6" fmla="*/ 175810 w 272987"/>
                <a:gd name="connsiteY6" fmla="*/ 744132 h 744132"/>
                <a:gd name="connsiteX7" fmla="*/ 5015 w 272987"/>
                <a:gd name="connsiteY7" fmla="*/ 37470 h 744132"/>
                <a:gd name="connsiteX0" fmla="*/ 36027 w 303999"/>
                <a:gd name="connsiteY0" fmla="*/ 37470 h 744132"/>
                <a:gd name="connsiteX1" fmla="*/ 175657 w 303999"/>
                <a:gd name="connsiteY1" fmla="*/ 0 h 744132"/>
                <a:gd name="connsiteX2" fmla="*/ 159195 w 303999"/>
                <a:gd name="connsiteY2" fmla="*/ 176118 h 744132"/>
                <a:gd name="connsiteX3" fmla="*/ 297674 w 303999"/>
                <a:gd name="connsiteY3" fmla="*/ 224215 h 744132"/>
                <a:gd name="connsiteX4" fmla="*/ 295901 w 303999"/>
                <a:gd name="connsiteY4" fmla="*/ 371484 h 744132"/>
                <a:gd name="connsiteX5" fmla="*/ 189910 w 303999"/>
                <a:gd name="connsiteY5" fmla="*/ 392513 h 744132"/>
                <a:gd name="connsiteX6" fmla="*/ 206822 w 303999"/>
                <a:gd name="connsiteY6" fmla="*/ 744132 h 744132"/>
                <a:gd name="connsiteX7" fmla="*/ 36027 w 303999"/>
                <a:gd name="connsiteY7" fmla="*/ 37470 h 744132"/>
                <a:gd name="connsiteX0" fmla="*/ 50384 w 318356"/>
                <a:gd name="connsiteY0" fmla="*/ 37470 h 744132"/>
                <a:gd name="connsiteX1" fmla="*/ 190014 w 318356"/>
                <a:gd name="connsiteY1" fmla="*/ 0 h 744132"/>
                <a:gd name="connsiteX2" fmla="*/ 173552 w 318356"/>
                <a:gd name="connsiteY2" fmla="*/ 176118 h 744132"/>
                <a:gd name="connsiteX3" fmla="*/ 312031 w 318356"/>
                <a:gd name="connsiteY3" fmla="*/ 224215 h 744132"/>
                <a:gd name="connsiteX4" fmla="*/ 310258 w 318356"/>
                <a:gd name="connsiteY4" fmla="*/ 371484 h 744132"/>
                <a:gd name="connsiteX5" fmla="*/ 204267 w 318356"/>
                <a:gd name="connsiteY5" fmla="*/ 392513 h 744132"/>
                <a:gd name="connsiteX6" fmla="*/ 221179 w 318356"/>
                <a:gd name="connsiteY6" fmla="*/ 744132 h 744132"/>
                <a:gd name="connsiteX7" fmla="*/ 50384 w 318356"/>
                <a:gd name="connsiteY7" fmla="*/ 37470 h 744132"/>
                <a:gd name="connsiteX0" fmla="*/ 50384 w 318356"/>
                <a:gd name="connsiteY0" fmla="*/ 37470 h 744132"/>
                <a:gd name="connsiteX1" fmla="*/ 190014 w 318356"/>
                <a:gd name="connsiteY1" fmla="*/ 0 h 744132"/>
                <a:gd name="connsiteX2" fmla="*/ 173552 w 318356"/>
                <a:gd name="connsiteY2" fmla="*/ 176118 h 744132"/>
                <a:gd name="connsiteX3" fmla="*/ 312031 w 318356"/>
                <a:gd name="connsiteY3" fmla="*/ 224215 h 744132"/>
                <a:gd name="connsiteX4" fmla="*/ 310258 w 318356"/>
                <a:gd name="connsiteY4" fmla="*/ 371484 h 744132"/>
                <a:gd name="connsiteX5" fmla="*/ 187062 w 318356"/>
                <a:gd name="connsiteY5" fmla="*/ 383450 h 744132"/>
                <a:gd name="connsiteX6" fmla="*/ 221179 w 318356"/>
                <a:gd name="connsiteY6" fmla="*/ 744132 h 744132"/>
                <a:gd name="connsiteX7" fmla="*/ 50384 w 318356"/>
                <a:gd name="connsiteY7" fmla="*/ 37470 h 744132"/>
                <a:gd name="connsiteX0" fmla="*/ 50384 w 318356"/>
                <a:gd name="connsiteY0" fmla="*/ 37470 h 744132"/>
                <a:gd name="connsiteX1" fmla="*/ 190014 w 318356"/>
                <a:gd name="connsiteY1" fmla="*/ 0 h 744132"/>
                <a:gd name="connsiteX2" fmla="*/ 173552 w 318356"/>
                <a:gd name="connsiteY2" fmla="*/ 176118 h 744132"/>
                <a:gd name="connsiteX3" fmla="*/ 312031 w 318356"/>
                <a:gd name="connsiteY3" fmla="*/ 224215 h 744132"/>
                <a:gd name="connsiteX4" fmla="*/ 310258 w 318356"/>
                <a:gd name="connsiteY4" fmla="*/ 371484 h 744132"/>
                <a:gd name="connsiteX5" fmla="*/ 187062 w 318356"/>
                <a:gd name="connsiteY5" fmla="*/ 383450 h 744132"/>
                <a:gd name="connsiteX6" fmla="*/ 221179 w 318356"/>
                <a:gd name="connsiteY6" fmla="*/ 744132 h 744132"/>
                <a:gd name="connsiteX7" fmla="*/ 50384 w 318356"/>
                <a:gd name="connsiteY7" fmla="*/ 37470 h 744132"/>
                <a:gd name="connsiteX0" fmla="*/ 50384 w 318356"/>
                <a:gd name="connsiteY0" fmla="*/ 33389 h 740051"/>
                <a:gd name="connsiteX1" fmla="*/ 171826 w 318356"/>
                <a:gd name="connsiteY1" fmla="*/ 0 h 740051"/>
                <a:gd name="connsiteX2" fmla="*/ 173552 w 318356"/>
                <a:gd name="connsiteY2" fmla="*/ 172037 h 740051"/>
                <a:gd name="connsiteX3" fmla="*/ 312031 w 318356"/>
                <a:gd name="connsiteY3" fmla="*/ 220134 h 740051"/>
                <a:gd name="connsiteX4" fmla="*/ 310258 w 318356"/>
                <a:gd name="connsiteY4" fmla="*/ 367403 h 740051"/>
                <a:gd name="connsiteX5" fmla="*/ 187062 w 318356"/>
                <a:gd name="connsiteY5" fmla="*/ 379369 h 740051"/>
                <a:gd name="connsiteX6" fmla="*/ 221179 w 318356"/>
                <a:gd name="connsiteY6" fmla="*/ 740051 h 740051"/>
                <a:gd name="connsiteX7" fmla="*/ 50384 w 318356"/>
                <a:gd name="connsiteY7" fmla="*/ 33389 h 740051"/>
                <a:gd name="connsiteX0" fmla="*/ 50384 w 318356"/>
                <a:gd name="connsiteY0" fmla="*/ 33389 h 740051"/>
                <a:gd name="connsiteX1" fmla="*/ 171826 w 318356"/>
                <a:gd name="connsiteY1" fmla="*/ 0 h 740051"/>
                <a:gd name="connsiteX2" fmla="*/ 173552 w 318356"/>
                <a:gd name="connsiteY2" fmla="*/ 172037 h 740051"/>
                <a:gd name="connsiteX3" fmla="*/ 312031 w 318356"/>
                <a:gd name="connsiteY3" fmla="*/ 220134 h 740051"/>
                <a:gd name="connsiteX4" fmla="*/ 310258 w 318356"/>
                <a:gd name="connsiteY4" fmla="*/ 367403 h 740051"/>
                <a:gd name="connsiteX5" fmla="*/ 187062 w 318356"/>
                <a:gd name="connsiteY5" fmla="*/ 379369 h 740051"/>
                <a:gd name="connsiteX6" fmla="*/ 221179 w 318356"/>
                <a:gd name="connsiteY6" fmla="*/ 740051 h 740051"/>
                <a:gd name="connsiteX7" fmla="*/ 50384 w 318356"/>
                <a:gd name="connsiteY7" fmla="*/ 33389 h 740051"/>
                <a:gd name="connsiteX0" fmla="*/ 46916 w 314888"/>
                <a:gd name="connsiteY0" fmla="*/ 33389 h 725881"/>
                <a:gd name="connsiteX1" fmla="*/ 168358 w 314888"/>
                <a:gd name="connsiteY1" fmla="*/ 0 h 725881"/>
                <a:gd name="connsiteX2" fmla="*/ 170084 w 314888"/>
                <a:gd name="connsiteY2" fmla="*/ 172037 h 725881"/>
                <a:gd name="connsiteX3" fmla="*/ 308563 w 314888"/>
                <a:gd name="connsiteY3" fmla="*/ 220134 h 725881"/>
                <a:gd name="connsiteX4" fmla="*/ 306790 w 314888"/>
                <a:gd name="connsiteY4" fmla="*/ 367403 h 725881"/>
                <a:gd name="connsiteX5" fmla="*/ 183594 w 314888"/>
                <a:gd name="connsiteY5" fmla="*/ 379369 h 725881"/>
                <a:gd name="connsiteX6" fmla="*/ 225769 w 314888"/>
                <a:gd name="connsiteY6" fmla="*/ 725881 h 725881"/>
                <a:gd name="connsiteX7" fmla="*/ 46916 w 314888"/>
                <a:gd name="connsiteY7" fmla="*/ 33389 h 725881"/>
                <a:gd name="connsiteX0" fmla="*/ 64233 w 332205"/>
                <a:gd name="connsiteY0" fmla="*/ 33389 h 725881"/>
                <a:gd name="connsiteX1" fmla="*/ 185675 w 332205"/>
                <a:gd name="connsiteY1" fmla="*/ 0 h 725881"/>
                <a:gd name="connsiteX2" fmla="*/ 187401 w 332205"/>
                <a:gd name="connsiteY2" fmla="*/ 172037 h 725881"/>
                <a:gd name="connsiteX3" fmla="*/ 325880 w 332205"/>
                <a:gd name="connsiteY3" fmla="*/ 220134 h 725881"/>
                <a:gd name="connsiteX4" fmla="*/ 324107 w 332205"/>
                <a:gd name="connsiteY4" fmla="*/ 367403 h 725881"/>
                <a:gd name="connsiteX5" fmla="*/ 200911 w 332205"/>
                <a:gd name="connsiteY5" fmla="*/ 379369 h 725881"/>
                <a:gd name="connsiteX6" fmla="*/ 243086 w 332205"/>
                <a:gd name="connsiteY6" fmla="*/ 725881 h 725881"/>
                <a:gd name="connsiteX7" fmla="*/ 64233 w 332205"/>
                <a:gd name="connsiteY7" fmla="*/ 33389 h 725881"/>
                <a:gd name="connsiteX0" fmla="*/ 59930 w 337028"/>
                <a:gd name="connsiteY0" fmla="*/ 20265 h 725881"/>
                <a:gd name="connsiteX1" fmla="*/ 190498 w 337028"/>
                <a:gd name="connsiteY1" fmla="*/ 0 h 725881"/>
                <a:gd name="connsiteX2" fmla="*/ 192224 w 337028"/>
                <a:gd name="connsiteY2" fmla="*/ 172037 h 725881"/>
                <a:gd name="connsiteX3" fmla="*/ 330703 w 337028"/>
                <a:gd name="connsiteY3" fmla="*/ 220134 h 725881"/>
                <a:gd name="connsiteX4" fmla="*/ 328930 w 337028"/>
                <a:gd name="connsiteY4" fmla="*/ 367403 h 725881"/>
                <a:gd name="connsiteX5" fmla="*/ 205734 w 337028"/>
                <a:gd name="connsiteY5" fmla="*/ 379369 h 725881"/>
                <a:gd name="connsiteX6" fmla="*/ 247909 w 337028"/>
                <a:gd name="connsiteY6" fmla="*/ 725881 h 725881"/>
                <a:gd name="connsiteX7" fmla="*/ 59930 w 337028"/>
                <a:gd name="connsiteY7" fmla="*/ 20265 h 725881"/>
                <a:gd name="connsiteX0" fmla="*/ 59930 w 337028"/>
                <a:gd name="connsiteY0" fmla="*/ 20265 h 725881"/>
                <a:gd name="connsiteX1" fmla="*/ 190498 w 337028"/>
                <a:gd name="connsiteY1" fmla="*/ 0 h 725881"/>
                <a:gd name="connsiteX2" fmla="*/ 192224 w 337028"/>
                <a:gd name="connsiteY2" fmla="*/ 172037 h 725881"/>
                <a:gd name="connsiteX3" fmla="*/ 330703 w 337028"/>
                <a:gd name="connsiteY3" fmla="*/ 220134 h 725881"/>
                <a:gd name="connsiteX4" fmla="*/ 328930 w 337028"/>
                <a:gd name="connsiteY4" fmla="*/ 367403 h 725881"/>
                <a:gd name="connsiteX5" fmla="*/ 180450 w 337028"/>
                <a:gd name="connsiteY5" fmla="*/ 374366 h 725881"/>
                <a:gd name="connsiteX6" fmla="*/ 247909 w 337028"/>
                <a:gd name="connsiteY6" fmla="*/ 725881 h 725881"/>
                <a:gd name="connsiteX7" fmla="*/ 59930 w 337028"/>
                <a:gd name="connsiteY7" fmla="*/ 20265 h 725881"/>
                <a:gd name="connsiteX0" fmla="*/ 59930 w 337028"/>
                <a:gd name="connsiteY0" fmla="*/ 20265 h 725881"/>
                <a:gd name="connsiteX1" fmla="*/ 190498 w 337028"/>
                <a:gd name="connsiteY1" fmla="*/ 0 h 725881"/>
                <a:gd name="connsiteX2" fmla="*/ 192224 w 337028"/>
                <a:gd name="connsiteY2" fmla="*/ 172037 h 725881"/>
                <a:gd name="connsiteX3" fmla="*/ 330703 w 337028"/>
                <a:gd name="connsiteY3" fmla="*/ 220134 h 725881"/>
                <a:gd name="connsiteX4" fmla="*/ 328930 w 337028"/>
                <a:gd name="connsiteY4" fmla="*/ 367403 h 725881"/>
                <a:gd name="connsiteX5" fmla="*/ 180450 w 337028"/>
                <a:gd name="connsiteY5" fmla="*/ 374366 h 725881"/>
                <a:gd name="connsiteX6" fmla="*/ 247909 w 337028"/>
                <a:gd name="connsiteY6" fmla="*/ 725881 h 725881"/>
                <a:gd name="connsiteX7" fmla="*/ 59930 w 337028"/>
                <a:gd name="connsiteY7" fmla="*/ 20265 h 725881"/>
                <a:gd name="connsiteX0" fmla="*/ 59930 w 337028"/>
                <a:gd name="connsiteY0" fmla="*/ 20265 h 725881"/>
                <a:gd name="connsiteX1" fmla="*/ 190498 w 337028"/>
                <a:gd name="connsiteY1" fmla="*/ 0 h 725881"/>
                <a:gd name="connsiteX2" fmla="*/ 192224 w 337028"/>
                <a:gd name="connsiteY2" fmla="*/ 172037 h 725881"/>
                <a:gd name="connsiteX3" fmla="*/ 330703 w 337028"/>
                <a:gd name="connsiteY3" fmla="*/ 220134 h 725881"/>
                <a:gd name="connsiteX4" fmla="*/ 328930 w 337028"/>
                <a:gd name="connsiteY4" fmla="*/ 367403 h 725881"/>
                <a:gd name="connsiteX5" fmla="*/ 180450 w 337028"/>
                <a:gd name="connsiteY5" fmla="*/ 374366 h 725881"/>
                <a:gd name="connsiteX6" fmla="*/ 247909 w 337028"/>
                <a:gd name="connsiteY6" fmla="*/ 725881 h 725881"/>
                <a:gd name="connsiteX7" fmla="*/ 59930 w 337028"/>
                <a:gd name="connsiteY7" fmla="*/ 20265 h 725881"/>
                <a:gd name="connsiteX0" fmla="*/ 59930 w 337028"/>
                <a:gd name="connsiteY0" fmla="*/ 20265 h 725881"/>
                <a:gd name="connsiteX1" fmla="*/ 190498 w 337028"/>
                <a:gd name="connsiteY1" fmla="*/ 0 h 725881"/>
                <a:gd name="connsiteX2" fmla="*/ 192224 w 337028"/>
                <a:gd name="connsiteY2" fmla="*/ 172037 h 725881"/>
                <a:gd name="connsiteX3" fmla="*/ 330703 w 337028"/>
                <a:gd name="connsiteY3" fmla="*/ 220134 h 725881"/>
                <a:gd name="connsiteX4" fmla="*/ 328930 w 337028"/>
                <a:gd name="connsiteY4" fmla="*/ 367403 h 725881"/>
                <a:gd name="connsiteX5" fmla="*/ 180450 w 337028"/>
                <a:gd name="connsiteY5" fmla="*/ 374366 h 725881"/>
                <a:gd name="connsiteX6" fmla="*/ 247909 w 337028"/>
                <a:gd name="connsiteY6" fmla="*/ 725881 h 725881"/>
                <a:gd name="connsiteX7" fmla="*/ 59930 w 337028"/>
                <a:gd name="connsiteY7" fmla="*/ 20265 h 725881"/>
                <a:gd name="connsiteX0" fmla="*/ 59930 w 337028"/>
                <a:gd name="connsiteY0" fmla="*/ 20265 h 725881"/>
                <a:gd name="connsiteX1" fmla="*/ 190498 w 337028"/>
                <a:gd name="connsiteY1" fmla="*/ 0 h 725881"/>
                <a:gd name="connsiteX2" fmla="*/ 192224 w 337028"/>
                <a:gd name="connsiteY2" fmla="*/ 172037 h 725881"/>
                <a:gd name="connsiteX3" fmla="*/ 330703 w 337028"/>
                <a:gd name="connsiteY3" fmla="*/ 220134 h 725881"/>
                <a:gd name="connsiteX4" fmla="*/ 328930 w 337028"/>
                <a:gd name="connsiteY4" fmla="*/ 367403 h 725881"/>
                <a:gd name="connsiteX5" fmla="*/ 180450 w 337028"/>
                <a:gd name="connsiteY5" fmla="*/ 374366 h 725881"/>
                <a:gd name="connsiteX6" fmla="*/ 247909 w 337028"/>
                <a:gd name="connsiteY6" fmla="*/ 725881 h 725881"/>
                <a:gd name="connsiteX7" fmla="*/ 59930 w 337028"/>
                <a:gd name="connsiteY7" fmla="*/ 20265 h 725881"/>
                <a:gd name="connsiteX0" fmla="*/ 59930 w 337028"/>
                <a:gd name="connsiteY0" fmla="*/ 20265 h 725881"/>
                <a:gd name="connsiteX1" fmla="*/ 190498 w 337028"/>
                <a:gd name="connsiteY1" fmla="*/ 0 h 725881"/>
                <a:gd name="connsiteX2" fmla="*/ 192224 w 337028"/>
                <a:gd name="connsiteY2" fmla="*/ 172037 h 725881"/>
                <a:gd name="connsiteX3" fmla="*/ 330703 w 337028"/>
                <a:gd name="connsiteY3" fmla="*/ 220134 h 725881"/>
                <a:gd name="connsiteX4" fmla="*/ 328930 w 337028"/>
                <a:gd name="connsiteY4" fmla="*/ 367403 h 725881"/>
                <a:gd name="connsiteX5" fmla="*/ 168353 w 337028"/>
                <a:gd name="connsiteY5" fmla="*/ 390566 h 725881"/>
                <a:gd name="connsiteX6" fmla="*/ 247909 w 337028"/>
                <a:gd name="connsiteY6" fmla="*/ 725881 h 725881"/>
                <a:gd name="connsiteX7" fmla="*/ 59930 w 337028"/>
                <a:gd name="connsiteY7" fmla="*/ 20265 h 725881"/>
                <a:gd name="connsiteX0" fmla="*/ 59930 w 337028"/>
                <a:gd name="connsiteY0" fmla="*/ 20265 h 725881"/>
                <a:gd name="connsiteX1" fmla="*/ 190498 w 337028"/>
                <a:gd name="connsiteY1" fmla="*/ 0 h 725881"/>
                <a:gd name="connsiteX2" fmla="*/ 192224 w 337028"/>
                <a:gd name="connsiteY2" fmla="*/ 172037 h 725881"/>
                <a:gd name="connsiteX3" fmla="*/ 330703 w 337028"/>
                <a:gd name="connsiteY3" fmla="*/ 220134 h 725881"/>
                <a:gd name="connsiteX4" fmla="*/ 328930 w 337028"/>
                <a:gd name="connsiteY4" fmla="*/ 367403 h 725881"/>
                <a:gd name="connsiteX5" fmla="*/ 170362 w 337028"/>
                <a:gd name="connsiteY5" fmla="*/ 384496 h 725881"/>
                <a:gd name="connsiteX6" fmla="*/ 247909 w 337028"/>
                <a:gd name="connsiteY6" fmla="*/ 725881 h 725881"/>
                <a:gd name="connsiteX7" fmla="*/ 59930 w 337028"/>
                <a:gd name="connsiteY7" fmla="*/ 20265 h 725881"/>
                <a:gd name="connsiteX0" fmla="*/ 59930 w 337028"/>
                <a:gd name="connsiteY0" fmla="*/ 20265 h 725881"/>
                <a:gd name="connsiteX1" fmla="*/ 190498 w 337028"/>
                <a:gd name="connsiteY1" fmla="*/ 0 h 725881"/>
                <a:gd name="connsiteX2" fmla="*/ 192224 w 337028"/>
                <a:gd name="connsiteY2" fmla="*/ 172037 h 725881"/>
                <a:gd name="connsiteX3" fmla="*/ 330703 w 337028"/>
                <a:gd name="connsiteY3" fmla="*/ 220134 h 725881"/>
                <a:gd name="connsiteX4" fmla="*/ 328930 w 337028"/>
                <a:gd name="connsiteY4" fmla="*/ 367403 h 725881"/>
                <a:gd name="connsiteX5" fmla="*/ 170362 w 337028"/>
                <a:gd name="connsiteY5" fmla="*/ 384496 h 725881"/>
                <a:gd name="connsiteX6" fmla="*/ 247909 w 337028"/>
                <a:gd name="connsiteY6" fmla="*/ 725881 h 725881"/>
                <a:gd name="connsiteX7" fmla="*/ 59930 w 337028"/>
                <a:gd name="connsiteY7" fmla="*/ 20265 h 725881"/>
                <a:gd name="connsiteX0" fmla="*/ 59930 w 337028"/>
                <a:gd name="connsiteY0" fmla="*/ 20265 h 725881"/>
                <a:gd name="connsiteX1" fmla="*/ 190498 w 337028"/>
                <a:gd name="connsiteY1" fmla="*/ 0 h 725881"/>
                <a:gd name="connsiteX2" fmla="*/ 192224 w 337028"/>
                <a:gd name="connsiteY2" fmla="*/ 172037 h 725881"/>
                <a:gd name="connsiteX3" fmla="*/ 330703 w 337028"/>
                <a:gd name="connsiteY3" fmla="*/ 220134 h 725881"/>
                <a:gd name="connsiteX4" fmla="*/ 328930 w 337028"/>
                <a:gd name="connsiteY4" fmla="*/ 367403 h 725881"/>
                <a:gd name="connsiteX5" fmla="*/ 170362 w 337028"/>
                <a:gd name="connsiteY5" fmla="*/ 384496 h 725881"/>
                <a:gd name="connsiteX6" fmla="*/ 247909 w 337028"/>
                <a:gd name="connsiteY6" fmla="*/ 725881 h 725881"/>
                <a:gd name="connsiteX7" fmla="*/ 59930 w 337028"/>
                <a:gd name="connsiteY7" fmla="*/ 20265 h 725881"/>
                <a:gd name="connsiteX0" fmla="*/ 59930 w 337028"/>
                <a:gd name="connsiteY0" fmla="*/ 20265 h 725881"/>
                <a:gd name="connsiteX1" fmla="*/ 190498 w 337028"/>
                <a:gd name="connsiteY1" fmla="*/ 0 h 725881"/>
                <a:gd name="connsiteX2" fmla="*/ 192224 w 337028"/>
                <a:gd name="connsiteY2" fmla="*/ 172037 h 725881"/>
                <a:gd name="connsiteX3" fmla="*/ 330703 w 337028"/>
                <a:gd name="connsiteY3" fmla="*/ 220134 h 725881"/>
                <a:gd name="connsiteX4" fmla="*/ 328930 w 337028"/>
                <a:gd name="connsiteY4" fmla="*/ 367403 h 725881"/>
                <a:gd name="connsiteX5" fmla="*/ 170362 w 337028"/>
                <a:gd name="connsiteY5" fmla="*/ 384496 h 725881"/>
                <a:gd name="connsiteX6" fmla="*/ 247909 w 337028"/>
                <a:gd name="connsiteY6" fmla="*/ 725881 h 725881"/>
                <a:gd name="connsiteX7" fmla="*/ 59930 w 337028"/>
                <a:gd name="connsiteY7" fmla="*/ 20265 h 725881"/>
                <a:gd name="connsiteX0" fmla="*/ 59930 w 337028"/>
                <a:gd name="connsiteY0" fmla="*/ 20265 h 725881"/>
                <a:gd name="connsiteX1" fmla="*/ 190498 w 337028"/>
                <a:gd name="connsiteY1" fmla="*/ 0 h 725881"/>
                <a:gd name="connsiteX2" fmla="*/ 192224 w 337028"/>
                <a:gd name="connsiteY2" fmla="*/ 172037 h 725881"/>
                <a:gd name="connsiteX3" fmla="*/ 330703 w 337028"/>
                <a:gd name="connsiteY3" fmla="*/ 220134 h 725881"/>
                <a:gd name="connsiteX4" fmla="*/ 328930 w 337028"/>
                <a:gd name="connsiteY4" fmla="*/ 367403 h 725881"/>
                <a:gd name="connsiteX5" fmla="*/ 170362 w 337028"/>
                <a:gd name="connsiteY5" fmla="*/ 384496 h 725881"/>
                <a:gd name="connsiteX6" fmla="*/ 247909 w 337028"/>
                <a:gd name="connsiteY6" fmla="*/ 725881 h 725881"/>
                <a:gd name="connsiteX7" fmla="*/ 59930 w 337028"/>
                <a:gd name="connsiteY7" fmla="*/ 20265 h 725881"/>
                <a:gd name="connsiteX0" fmla="*/ 59930 w 337028"/>
                <a:gd name="connsiteY0" fmla="*/ 20265 h 725881"/>
                <a:gd name="connsiteX1" fmla="*/ 190498 w 337028"/>
                <a:gd name="connsiteY1" fmla="*/ 0 h 725881"/>
                <a:gd name="connsiteX2" fmla="*/ 192224 w 337028"/>
                <a:gd name="connsiteY2" fmla="*/ 172037 h 725881"/>
                <a:gd name="connsiteX3" fmla="*/ 330703 w 337028"/>
                <a:gd name="connsiteY3" fmla="*/ 220134 h 725881"/>
                <a:gd name="connsiteX4" fmla="*/ 328930 w 337028"/>
                <a:gd name="connsiteY4" fmla="*/ 367403 h 725881"/>
                <a:gd name="connsiteX5" fmla="*/ 170362 w 337028"/>
                <a:gd name="connsiteY5" fmla="*/ 384496 h 725881"/>
                <a:gd name="connsiteX6" fmla="*/ 247909 w 337028"/>
                <a:gd name="connsiteY6" fmla="*/ 725881 h 725881"/>
                <a:gd name="connsiteX7" fmla="*/ 59930 w 337028"/>
                <a:gd name="connsiteY7" fmla="*/ 20265 h 725881"/>
                <a:gd name="connsiteX0" fmla="*/ 59930 w 339185"/>
                <a:gd name="connsiteY0" fmla="*/ 20265 h 725881"/>
                <a:gd name="connsiteX1" fmla="*/ 190498 w 339185"/>
                <a:gd name="connsiteY1" fmla="*/ 0 h 725881"/>
                <a:gd name="connsiteX2" fmla="*/ 192224 w 339185"/>
                <a:gd name="connsiteY2" fmla="*/ 172037 h 725881"/>
                <a:gd name="connsiteX3" fmla="*/ 330703 w 339185"/>
                <a:gd name="connsiteY3" fmla="*/ 220134 h 725881"/>
                <a:gd name="connsiteX4" fmla="*/ 321308 w 339185"/>
                <a:gd name="connsiteY4" fmla="*/ 347049 h 725881"/>
                <a:gd name="connsiteX5" fmla="*/ 328930 w 339185"/>
                <a:gd name="connsiteY5" fmla="*/ 367403 h 725881"/>
                <a:gd name="connsiteX6" fmla="*/ 170362 w 339185"/>
                <a:gd name="connsiteY6" fmla="*/ 384496 h 725881"/>
                <a:gd name="connsiteX7" fmla="*/ 247909 w 339185"/>
                <a:gd name="connsiteY7" fmla="*/ 725881 h 725881"/>
                <a:gd name="connsiteX8" fmla="*/ 59930 w 339185"/>
                <a:gd name="connsiteY8" fmla="*/ 20265 h 725881"/>
                <a:gd name="connsiteX0" fmla="*/ 59930 w 339185"/>
                <a:gd name="connsiteY0" fmla="*/ 20265 h 725881"/>
                <a:gd name="connsiteX1" fmla="*/ 190498 w 339185"/>
                <a:gd name="connsiteY1" fmla="*/ 0 h 725881"/>
                <a:gd name="connsiteX2" fmla="*/ 192224 w 339185"/>
                <a:gd name="connsiteY2" fmla="*/ 172037 h 725881"/>
                <a:gd name="connsiteX3" fmla="*/ 330703 w 339185"/>
                <a:gd name="connsiteY3" fmla="*/ 220134 h 725881"/>
                <a:gd name="connsiteX4" fmla="*/ 321308 w 339185"/>
                <a:gd name="connsiteY4" fmla="*/ 347049 h 725881"/>
                <a:gd name="connsiteX5" fmla="*/ 328930 w 339185"/>
                <a:gd name="connsiteY5" fmla="*/ 367403 h 725881"/>
                <a:gd name="connsiteX6" fmla="*/ 170362 w 339185"/>
                <a:gd name="connsiteY6" fmla="*/ 384496 h 725881"/>
                <a:gd name="connsiteX7" fmla="*/ 247909 w 339185"/>
                <a:gd name="connsiteY7" fmla="*/ 725881 h 725881"/>
                <a:gd name="connsiteX8" fmla="*/ 59930 w 339185"/>
                <a:gd name="connsiteY8" fmla="*/ 20265 h 725881"/>
                <a:gd name="connsiteX0" fmla="*/ 59930 w 348381"/>
                <a:gd name="connsiteY0" fmla="*/ 20265 h 725881"/>
                <a:gd name="connsiteX1" fmla="*/ 190498 w 348381"/>
                <a:gd name="connsiteY1" fmla="*/ 0 h 725881"/>
                <a:gd name="connsiteX2" fmla="*/ 192224 w 348381"/>
                <a:gd name="connsiteY2" fmla="*/ 172037 h 725881"/>
                <a:gd name="connsiteX3" fmla="*/ 330703 w 348381"/>
                <a:gd name="connsiteY3" fmla="*/ 220134 h 725881"/>
                <a:gd name="connsiteX4" fmla="*/ 328930 w 348381"/>
                <a:gd name="connsiteY4" fmla="*/ 367403 h 725881"/>
                <a:gd name="connsiteX5" fmla="*/ 170362 w 348381"/>
                <a:gd name="connsiteY5" fmla="*/ 384496 h 725881"/>
                <a:gd name="connsiteX6" fmla="*/ 247909 w 348381"/>
                <a:gd name="connsiteY6" fmla="*/ 725881 h 725881"/>
                <a:gd name="connsiteX7" fmla="*/ 59930 w 348381"/>
                <a:gd name="connsiteY7" fmla="*/ 20265 h 725881"/>
                <a:gd name="connsiteX0" fmla="*/ 59930 w 340073"/>
                <a:gd name="connsiteY0" fmla="*/ 20265 h 725881"/>
                <a:gd name="connsiteX1" fmla="*/ 190498 w 340073"/>
                <a:gd name="connsiteY1" fmla="*/ 0 h 725881"/>
                <a:gd name="connsiteX2" fmla="*/ 192224 w 340073"/>
                <a:gd name="connsiteY2" fmla="*/ 172037 h 725881"/>
                <a:gd name="connsiteX3" fmla="*/ 330703 w 340073"/>
                <a:gd name="connsiteY3" fmla="*/ 220134 h 725881"/>
                <a:gd name="connsiteX4" fmla="*/ 328930 w 340073"/>
                <a:gd name="connsiteY4" fmla="*/ 367403 h 725881"/>
                <a:gd name="connsiteX5" fmla="*/ 170362 w 340073"/>
                <a:gd name="connsiteY5" fmla="*/ 384496 h 725881"/>
                <a:gd name="connsiteX6" fmla="*/ 247909 w 340073"/>
                <a:gd name="connsiteY6" fmla="*/ 725881 h 725881"/>
                <a:gd name="connsiteX7" fmla="*/ 59930 w 340073"/>
                <a:gd name="connsiteY7" fmla="*/ 20265 h 725881"/>
                <a:gd name="connsiteX0" fmla="*/ 59930 w 330703"/>
                <a:gd name="connsiteY0" fmla="*/ 20265 h 725881"/>
                <a:gd name="connsiteX1" fmla="*/ 190498 w 330703"/>
                <a:gd name="connsiteY1" fmla="*/ 0 h 725881"/>
                <a:gd name="connsiteX2" fmla="*/ 192224 w 330703"/>
                <a:gd name="connsiteY2" fmla="*/ 172037 h 725881"/>
                <a:gd name="connsiteX3" fmla="*/ 330703 w 330703"/>
                <a:gd name="connsiteY3" fmla="*/ 220134 h 725881"/>
                <a:gd name="connsiteX4" fmla="*/ 328930 w 330703"/>
                <a:gd name="connsiteY4" fmla="*/ 367403 h 725881"/>
                <a:gd name="connsiteX5" fmla="*/ 170362 w 330703"/>
                <a:gd name="connsiteY5" fmla="*/ 384496 h 725881"/>
                <a:gd name="connsiteX6" fmla="*/ 247909 w 330703"/>
                <a:gd name="connsiteY6" fmla="*/ 725881 h 725881"/>
                <a:gd name="connsiteX7" fmla="*/ 59930 w 330703"/>
                <a:gd name="connsiteY7" fmla="*/ 20265 h 725881"/>
                <a:gd name="connsiteX0" fmla="*/ 59930 w 330703"/>
                <a:gd name="connsiteY0" fmla="*/ 20265 h 725881"/>
                <a:gd name="connsiteX1" fmla="*/ 190498 w 330703"/>
                <a:gd name="connsiteY1" fmla="*/ 0 h 725881"/>
                <a:gd name="connsiteX2" fmla="*/ 192224 w 330703"/>
                <a:gd name="connsiteY2" fmla="*/ 172037 h 725881"/>
                <a:gd name="connsiteX3" fmla="*/ 330703 w 330703"/>
                <a:gd name="connsiteY3" fmla="*/ 220134 h 725881"/>
                <a:gd name="connsiteX4" fmla="*/ 328930 w 330703"/>
                <a:gd name="connsiteY4" fmla="*/ 367403 h 725881"/>
                <a:gd name="connsiteX5" fmla="*/ 170362 w 330703"/>
                <a:gd name="connsiteY5" fmla="*/ 384496 h 725881"/>
                <a:gd name="connsiteX6" fmla="*/ 247909 w 330703"/>
                <a:gd name="connsiteY6" fmla="*/ 725881 h 725881"/>
                <a:gd name="connsiteX7" fmla="*/ 59930 w 330703"/>
                <a:gd name="connsiteY7" fmla="*/ 20265 h 72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703" h="725881">
                  <a:moveTo>
                    <a:pt x="59930" y="20265"/>
                  </a:moveTo>
                  <a:cubicBezTo>
                    <a:pt x="81677" y="11301"/>
                    <a:pt x="205345" y="6553"/>
                    <a:pt x="190498" y="0"/>
                  </a:cubicBezTo>
                  <a:cubicBezTo>
                    <a:pt x="194932" y="2365"/>
                    <a:pt x="154388" y="131493"/>
                    <a:pt x="192224" y="172037"/>
                  </a:cubicBezTo>
                  <a:cubicBezTo>
                    <a:pt x="227657" y="215837"/>
                    <a:pt x="324299" y="225263"/>
                    <a:pt x="330703" y="220134"/>
                  </a:cubicBezTo>
                  <a:cubicBezTo>
                    <a:pt x="328182" y="237584"/>
                    <a:pt x="327356" y="344112"/>
                    <a:pt x="328930" y="367403"/>
                  </a:cubicBezTo>
                  <a:cubicBezTo>
                    <a:pt x="279437" y="369724"/>
                    <a:pt x="195535" y="353920"/>
                    <a:pt x="170362" y="384496"/>
                  </a:cubicBezTo>
                  <a:cubicBezTo>
                    <a:pt x="92764" y="545767"/>
                    <a:pt x="211661" y="660508"/>
                    <a:pt x="247909" y="725881"/>
                  </a:cubicBezTo>
                  <a:cubicBezTo>
                    <a:pt x="-125176" y="410798"/>
                    <a:pt x="23529" y="143102"/>
                    <a:pt x="59930" y="20265"/>
                  </a:cubicBez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1074" name="Group 1073"/>
          <p:cNvGrpSpPr/>
          <p:nvPr/>
        </p:nvGrpSpPr>
        <p:grpSpPr>
          <a:xfrm rot="19752410" flipH="1">
            <a:off x="6953264" y="2649678"/>
            <a:ext cx="143247" cy="447054"/>
            <a:chOff x="6900896" y="687590"/>
            <a:chExt cx="216024" cy="951248"/>
          </a:xfrm>
        </p:grpSpPr>
        <p:sp>
          <p:nvSpPr>
            <p:cNvPr id="1073" name="Rectangle 1072"/>
            <p:cNvSpPr/>
            <p:nvPr/>
          </p:nvSpPr>
          <p:spPr>
            <a:xfrm>
              <a:off x="6900896" y="687590"/>
              <a:ext cx="216024" cy="84984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5" name="Rectangle 214"/>
            <p:cNvSpPr/>
            <p:nvPr/>
          </p:nvSpPr>
          <p:spPr>
            <a:xfrm rot="16200000">
              <a:off x="6561032" y="1148470"/>
              <a:ext cx="895752" cy="84984"/>
            </a:xfrm>
            <a:custGeom>
              <a:avLst/>
              <a:gdLst>
                <a:gd name="connsiteX0" fmla="*/ 0 w 895752"/>
                <a:gd name="connsiteY0" fmla="*/ 0 h 84984"/>
                <a:gd name="connsiteX1" fmla="*/ 895752 w 895752"/>
                <a:gd name="connsiteY1" fmla="*/ 0 h 84984"/>
                <a:gd name="connsiteX2" fmla="*/ 895752 w 895752"/>
                <a:gd name="connsiteY2" fmla="*/ 84984 h 84984"/>
                <a:gd name="connsiteX3" fmla="*/ 0 w 895752"/>
                <a:gd name="connsiteY3" fmla="*/ 84984 h 84984"/>
                <a:gd name="connsiteX4" fmla="*/ 0 w 895752"/>
                <a:gd name="connsiteY4" fmla="*/ 0 h 84984"/>
                <a:gd name="connsiteX0" fmla="*/ 0 w 895752"/>
                <a:gd name="connsiteY0" fmla="*/ 0 h 84984"/>
                <a:gd name="connsiteX1" fmla="*/ 895752 w 895752"/>
                <a:gd name="connsiteY1" fmla="*/ 0 h 84984"/>
                <a:gd name="connsiteX2" fmla="*/ 895752 w 895752"/>
                <a:gd name="connsiteY2" fmla="*/ 84984 h 84984"/>
                <a:gd name="connsiteX3" fmla="*/ 76200 w 895752"/>
                <a:gd name="connsiteY3" fmla="*/ 84984 h 84984"/>
                <a:gd name="connsiteX4" fmla="*/ 0 w 895752"/>
                <a:gd name="connsiteY4" fmla="*/ 0 h 8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752" h="84984">
                  <a:moveTo>
                    <a:pt x="0" y="0"/>
                  </a:moveTo>
                  <a:lnTo>
                    <a:pt x="895752" y="0"/>
                  </a:lnTo>
                  <a:lnTo>
                    <a:pt x="895752" y="84984"/>
                  </a:lnTo>
                  <a:lnTo>
                    <a:pt x="76200" y="8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217" name="Group 216"/>
          <p:cNvGrpSpPr/>
          <p:nvPr/>
        </p:nvGrpSpPr>
        <p:grpSpPr>
          <a:xfrm rot="971186" flipH="1">
            <a:off x="7659467" y="2388231"/>
            <a:ext cx="146705" cy="457848"/>
            <a:chOff x="6900896" y="687590"/>
            <a:chExt cx="216024" cy="951248"/>
          </a:xfrm>
        </p:grpSpPr>
        <p:sp>
          <p:nvSpPr>
            <p:cNvPr id="218" name="Rectangle 217"/>
            <p:cNvSpPr/>
            <p:nvPr/>
          </p:nvSpPr>
          <p:spPr>
            <a:xfrm>
              <a:off x="6900896" y="687590"/>
              <a:ext cx="216024" cy="84984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9" name="Rectangle 214"/>
            <p:cNvSpPr/>
            <p:nvPr/>
          </p:nvSpPr>
          <p:spPr>
            <a:xfrm rot="16200000">
              <a:off x="6561032" y="1148470"/>
              <a:ext cx="895752" cy="84984"/>
            </a:xfrm>
            <a:custGeom>
              <a:avLst/>
              <a:gdLst>
                <a:gd name="connsiteX0" fmla="*/ 0 w 895752"/>
                <a:gd name="connsiteY0" fmla="*/ 0 h 84984"/>
                <a:gd name="connsiteX1" fmla="*/ 895752 w 895752"/>
                <a:gd name="connsiteY1" fmla="*/ 0 h 84984"/>
                <a:gd name="connsiteX2" fmla="*/ 895752 w 895752"/>
                <a:gd name="connsiteY2" fmla="*/ 84984 h 84984"/>
                <a:gd name="connsiteX3" fmla="*/ 0 w 895752"/>
                <a:gd name="connsiteY3" fmla="*/ 84984 h 84984"/>
                <a:gd name="connsiteX4" fmla="*/ 0 w 895752"/>
                <a:gd name="connsiteY4" fmla="*/ 0 h 84984"/>
                <a:gd name="connsiteX0" fmla="*/ 0 w 895752"/>
                <a:gd name="connsiteY0" fmla="*/ 0 h 84984"/>
                <a:gd name="connsiteX1" fmla="*/ 895752 w 895752"/>
                <a:gd name="connsiteY1" fmla="*/ 0 h 84984"/>
                <a:gd name="connsiteX2" fmla="*/ 895752 w 895752"/>
                <a:gd name="connsiteY2" fmla="*/ 84984 h 84984"/>
                <a:gd name="connsiteX3" fmla="*/ 76200 w 895752"/>
                <a:gd name="connsiteY3" fmla="*/ 84984 h 84984"/>
                <a:gd name="connsiteX4" fmla="*/ 0 w 895752"/>
                <a:gd name="connsiteY4" fmla="*/ 0 h 8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752" h="84984">
                  <a:moveTo>
                    <a:pt x="0" y="0"/>
                  </a:moveTo>
                  <a:lnTo>
                    <a:pt x="895752" y="0"/>
                  </a:lnTo>
                  <a:lnTo>
                    <a:pt x="895752" y="84984"/>
                  </a:lnTo>
                  <a:lnTo>
                    <a:pt x="76200" y="8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220" name="Group 219"/>
          <p:cNvGrpSpPr/>
          <p:nvPr/>
        </p:nvGrpSpPr>
        <p:grpSpPr>
          <a:xfrm rot="1974785" flipH="1">
            <a:off x="7789370" y="2732358"/>
            <a:ext cx="130749" cy="408052"/>
            <a:chOff x="6900896" y="687590"/>
            <a:chExt cx="216024" cy="951248"/>
          </a:xfrm>
        </p:grpSpPr>
        <p:sp>
          <p:nvSpPr>
            <p:cNvPr id="221" name="Rectangle 220"/>
            <p:cNvSpPr/>
            <p:nvPr/>
          </p:nvSpPr>
          <p:spPr>
            <a:xfrm>
              <a:off x="6900896" y="687590"/>
              <a:ext cx="216024" cy="84984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22" name="Rectangle 214"/>
            <p:cNvSpPr/>
            <p:nvPr/>
          </p:nvSpPr>
          <p:spPr>
            <a:xfrm rot="16200000">
              <a:off x="6561032" y="1148470"/>
              <a:ext cx="895752" cy="84984"/>
            </a:xfrm>
            <a:custGeom>
              <a:avLst/>
              <a:gdLst>
                <a:gd name="connsiteX0" fmla="*/ 0 w 895752"/>
                <a:gd name="connsiteY0" fmla="*/ 0 h 84984"/>
                <a:gd name="connsiteX1" fmla="*/ 895752 w 895752"/>
                <a:gd name="connsiteY1" fmla="*/ 0 h 84984"/>
                <a:gd name="connsiteX2" fmla="*/ 895752 w 895752"/>
                <a:gd name="connsiteY2" fmla="*/ 84984 h 84984"/>
                <a:gd name="connsiteX3" fmla="*/ 0 w 895752"/>
                <a:gd name="connsiteY3" fmla="*/ 84984 h 84984"/>
                <a:gd name="connsiteX4" fmla="*/ 0 w 895752"/>
                <a:gd name="connsiteY4" fmla="*/ 0 h 84984"/>
                <a:gd name="connsiteX0" fmla="*/ 0 w 895752"/>
                <a:gd name="connsiteY0" fmla="*/ 0 h 84984"/>
                <a:gd name="connsiteX1" fmla="*/ 895752 w 895752"/>
                <a:gd name="connsiteY1" fmla="*/ 0 h 84984"/>
                <a:gd name="connsiteX2" fmla="*/ 895752 w 895752"/>
                <a:gd name="connsiteY2" fmla="*/ 84984 h 84984"/>
                <a:gd name="connsiteX3" fmla="*/ 76200 w 895752"/>
                <a:gd name="connsiteY3" fmla="*/ 84984 h 84984"/>
                <a:gd name="connsiteX4" fmla="*/ 0 w 895752"/>
                <a:gd name="connsiteY4" fmla="*/ 0 h 8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752" h="84984">
                  <a:moveTo>
                    <a:pt x="0" y="0"/>
                  </a:moveTo>
                  <a:lnTo>
                    <a:pt x="895752" y="0"/>
                  </a:lnTo>
                  <a:lnTo>
                    <a:pt x="895752" y="84984"/>
                  </a:lnTo>
                  <a:lnTo>
                    <a:pt x="76200" y="8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228" name="Group 227"/>
          <p:cNvGrpSpPr/>
          <p:nvPr/>
        </p:nvGrpSpPr>
        <p:grpSpPr>
          <a:xfrm rot="21115769" flipH="1">
            <a:off x="7082980" y="2409551"/>
            <a:ext cx="128981" cy="402532"/>
            <a:chOff x="6900896" y="687590"/>
            <a:chExt cx="216024" cy="951248"/>
          </a:xfrm>
        </p:grpSpPr>
        <p:sp>
          <p:nvSpPr>
            <p:cNvPr id="229" name="Rectangle 228"/>
            <p:cNvSpPr/>
            <p:nvPr/>
          </p:nvSpPr>
          <p:spPr>
            <a:xfrm>
              <a:off x="6900896" y="687590"/>
              <a:ext cx="216024" cy="84984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30" name="Rectangle 214"/>
            <p:cNvSpPr/>
            <p:nvPr/>
          </p:nvSpPr>
          <p:spPr>
            <a:xfrm rot="16200000">
              <a:off x="6561032" y="1148470"/>
              <a:ext cx="895752" cy="84984"/>
            </a:xfrm>
            <a:custGeom>
              <a:avLst/>
              <a:gdLst>
                <a:gd name="connsiteX0" fmla="*/ 0 w 895752"/>
                <a:gd name="connsiteY0" fmla="*/ 0 h 84984"/>
                <a:gd name="connsiteX1" fmla="*/ 895752 w 895752"/>
                <a:gd name="connsiteY1" fmla="*/ 0 h 84984"/>
                <a:gd name="connsiteX2" fmla="*/ 895752 w 895752"/>
                <a:gd name="connsiteY2" fmla="*/ 84984 h 84984"/>
                <a:gd name="connsiteX3" fmla="*/ 0 w 895752"/>
                <a:gd name="connsiteY3" fmla="*/ 84984 h 84984"/>
                <a:gd name="connsiteX4" fmla="*/ 0 w 895752"/>
                <a:gd name="connsiteY4" fmla="*/ 0 h 84984"/>
                <a:gd name="connsiteX0" fmla="*/ 0 w 895752"/>
                <a:gd name="connsiteY0" fmla="*/ 0 h 84984"/>
                <a:gd name="connsiteX1" fmla="*/ 895752 w 895752"/>
                <a:gd name="connsiteY1" fmla="*/ 0 h 84984"/>
                <a:gd name="connsiteX2" fmla="*/ 895752 w 895752"/>
                <a:gd name="connsiteY2" fmla="*/ 84984 h 84984"/>
                <a:gd name="connsiteX3" fmla="*/ 76200 w 895752"/>
                <a:gd name="connsiteY3" fmla="*/ 84984 h 84984"/>
                <a:gd name="connsiteX4" fmla="*/ 0 w 895752"/>
                <a:gd name="connsiteY4" fmla="*/ 0 h 8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752" h="84984">
                  <a:moveTo>
                    <a:pt x="0" y="0"/>
                  </a:moveTo>
                  <a:lnTo>
                    <a:pt x="895752" y="0"/>
                  </a:lnTo>
                  <a:lnTo>
                    <a:pt x="895752" y="84984"/>
                  </a:lnTo>
                  <a:lnTo>
                    <a:pt x="76200" y="8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3572514" y="1310787"/>
            <a:ext cx="2005748" cy="514329"/>
            <a:chOff x="3851920" y="1196752"/>
            <a:chExt cx="2005748" cy="514329"/>
          </a:xfrm>
        </p:grpSpPr>
        <p:sp>
          <p:nvSpPr>
            <p:cNvPr id="102" name="Down Ribbon 101"/>
            <p:cNvSpPr/>
            <p:nvPr/>
          </p:nvSpPr>
          <p:spPr>
            <a:xfrm>
              <a:off x="3851920" y="1196752"/>
              <a:ext cx="2005748" cy="514329"/>
            </a:xfrm>
            <a:prstGeom prst="ribbon">
              <a:avLst/>
            </a:prstGeom>
            <a:solidFill>
              <a:srgbClr val="B8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 b="1" dirty="0">
                <a:solidFill>
                  <a:srgbClr val="878A8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328834" y="1353039"/>
              <a:ext cx="11208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>
                  <a:solidFill>
                    <a:srgbClr val="002B5C"/>
                  </a:solidFill>
                  <a:latin typeface="Arial" pitchFamily="34" charset="0"/>
                  <a:cs typeface="Arial" pitchFamily="34" charset="0"/>
                </a:rPr>
                <a:t>$8 million</a:t>
              </a:r>
              <a:endParaRPr lang="en-AU" sz="1400" b="1" dirty="0">
                <a:solidFill>
                  <a:srgbClr val="002B5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Down Ribbon 104"/>
          <p:cNvSpPr/>
          <p:nvPr/>
        </p:nvSpPr>
        <p:spPr>
          <a:xfrm>
            <a:off x="6375164" y="4203890"/>
            <a:ext cx="2005748" cy="514329"/>
          </a:xfrm>
          <a:prstGeom prst="ribbon">
            <a:avLst/>
          </a:prstGeom>
          <a:solidFill>
            <a:srgbClr val="B8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b="1" dirty="0">
              <a:solidFill>
                <a:srgbClr val="878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796316" y="4361701"/>
            <a:ext cx="1379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2B5C"/>
                </a:solidFill>
                <a:latin typeface="Arial" pitchFamily="34" charset="0"/>
                <a:cs typeface="Arial" pitchFamily="34" charset="0"/>
              </a:rPr>
              <a:t>$17 million</a:t>
            </a:r>
            <a:endParaRPr lang="en-AU" sz="1400" b="1" dirty="0">
              <a:solidFill>
                <a:srgbClr val="002B5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Down Ribbon 106"/>
          <p:cNvSpPr/>
          <p:nvPr/>
        </p:nvSpPr>
        <p:spPr>
          <a:xfrm>
            <a:off x="840723" y="6067192"/>
            <a:ext cx="2232248" cy="514329"/>
          </a:xfrm>
          <a:prstGeom prst="ribbon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b="1" dirty="0">
              <a:solidFill>
                <a:srgbClr val="878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70857" y="6190007"/>
            <a:ext cx="119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$3.5 million</a:t>
            </a:r>
            <a:endParaRPr lang="en-A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Down Ribbon 108"/>
          <p:cNvSpPr/>
          <p:nvPr/>
        </p:nvSpPr>
        <p:spPr>
          <a:xfrm>
            <a:off x="6383117" y="1312826"/>
            <a:ext cx="2005748" cy="514329"/>
          </a:xfrm>
          <a:prstGeom prst="ribbon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b="1" dirty="0">
              <a:solidFill>
                <a:srgbClr val="878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81089" y="1456841"/>
            <a:ext cx="1379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$4 million</a:t>
            </a:r>
            <a:endParaRPr lang="en-A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Down Ribbon 110"/>
          <p:cNvSpPr/>
          <p:nvPr/>
        </p:nvSpPr>
        <p:spPr>
          <a:xfrm>
            <a:off x="863540" y="3583296"/>
            <a:ext cx="2081424" cy="514329"/>
          </a:xfrm>
          <a:prstGeom prst="ribbon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b="1" dirty="0">
              <a:solidFill>
                <a:srgbClr val="878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351345" y="3738532"/>
            <a:ext cx="1154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$80 million</a:t>
            </a:r>
            <a:endParaRPr lang="en-A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623886" y="5989175"/>
            <a:ext cx="19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</a:t>
            </a:r>
            <a:br>
              <a:rPr lang="en-AU" sz="14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4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AU" sz="1400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4395676" y="4869858"/>
            <a:ext cx="422219" cy="1045627"/>
            <a:chOff x="8028384" y="2276872"/>
            <a:chExt cx="668760" cy="1656184"/>
          </a:xfrm>
        </p:grpSpPr>
        <p:sp>
          <p:nvSpPr>
            <p:cNvPr id="134" name="Rounded Rectangle 133"/>
            <p:cNvSpPr/>
            <p:nvPr/>
          </p:nvSpPr>
          <p:spPr>
            <a:xfrm>
              <a:off x="8028384" y="2276872"/>
              <a:ext cx="668760" cy="1656184"/>
            </a:xfrm>
            <a:prstGeom prst="round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8135296" y="3393048"/>
              <a:ext cx="468000" cy="468000"/>
            </a:xfrm>
            <a:prstGeom prst="ellipse">
              <a:avLst/>
            </a:prstGeom>
            <a:solidFill>
              <a:srgbClr val="92D05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8136448" y="2878359"/>
              <a:ext cx="468000" cy="46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8138309" y="2366093"/>
              <a:ext cx="468000" cy="468000"/>
            </a:xfrm>
            <a:prstGeom prst="ellipse">
              <a:avLst/>
            </a:prstGeom>
            <a:solidFill>
              <a:srgbClr val="C0000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4318929" y="4291085"/>
            <a:ext cx="1078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$4 million</a:t>
            </a:r>
            <a:endParaRPr lang="en-A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Down Ribbon 145"/>
          <p:cNvSpPr/>
          <p:nvPr/>
        </p:nvSpPr>
        <p:spPr>
          <a:xfrm>
            <a:off x="3598138" y="4192628"/>
            <a:ext cx="2005748" cy="514329"/>
          </a:xfrm>
          <a:prstGeom prst="ribbon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b="1" dirty="0">
              <a:solidFill>
                <a:srgbClr val="878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096110" y="4336643"/>
            <a:ext cx="1379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$4 million</a:t>
            </a:r>
            <a:endParaRPr lang="en-A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66" y="-218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of the Spend</a:t>
            </a:r>
            <a:endParaRPr lang="en-AU" sz="30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196753"/>
            <a:ext cx="8124674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Categories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796" y="2752160"/>
            <a:ext cx="18739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878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Technology and Communications</a:t>
            </a:r>
            <a:endParaRPr lang="en-AU" sz="1400" dirty="0">
              <a:solidFill>
                <a:srgbClr val="878A8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9351" y="5663525"/>
            <a:ext cx="1772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9A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endParaRPr lang="en-AU" sz="1400" dirty="0">
              <a:solidFill>
                <a:srgbClr val="009AC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2744" y="2929803"/>
            <a:ext cx="197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Consulting</a:t>
            </a:r>
            <a:endParaRPr lang="en-A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8918" y="5390464"/>
            <a:ext cx="194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and </a:t>
            </a:r>
          </a:p>
          <a:p>
            <a:pPr algn="ctr"/>
            <a:r>
              <a:rPr lang="en-AU" sz="14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Hire</a:t>
            </a:r>
            <a:endParaRPr lang="en-A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79461" y="3084199"/>
            <a:ext cx="1839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878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 Personnel</a:t>
            </a:r>
            <a:endParaRPr lang="en-AU" sz="1400" dirty="0">
              <a:solidFill>
                <a:srgbClr val="878A8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7965" y="5430288"/>
            <a:ext cx="191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Catering, Hospitality </a:t>
            </a:r>
            <a:br>
              <a:rPr lang="en-AU" sz="14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4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Events</a:t>
            </a:r>
            <a:endParaRPr lang="en-AU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054482" y="2160570"/>
            <a:ext cx="366653" cy="878134"/>
            <a:chOff x="229596" y="2438420"/>
            <a:chExt cx="477858" cy="1144469"/>
          </a:xfrm>
        </p:grpSpPr>
        <p:sp>
          <p:nvSpPr>
            <p:cNvPr id="21" name="Oval 20"/>
            <p:cNvSpPr/>
            <p:nvPr/>
          </p:nvSpPr>
          <p:spPr>
            <a:xfrm>
              <a:off x="363887" y="2438420"/>
              <a:ext cx="208800" cy="2088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29596" y="3018644"/>
              <a:ext cx="90000" cy="900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17452" y="3022880"/>
              <a:ext cx="90000" cy="900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38669" y="3478489"/>
              <a:ext cx="115200" cy="1044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79287" y="3478489"/>
              <a:ext cx="115200" cy="1044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7452" y="2802620"/>
              <a:ext cx="90000" cy="261024"/>
            </a:xfrm>
            <a:prstGeom prst="rect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9596" y="2802620"/>
              <a:ext cx="90000" cy="261024"/>
            </a:xfrm>
            <a:prstGeom prst="rect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9287" y="2730612"/>
              <a:ext cx="115200" cy="800077"/>
            </a:xfrm>
            <a:prstGeom prst="rect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7745" y="2730612"/>
              <a:ext cx="116123" cy="800077"/>
            </a:xfrm>
            <a:prstGeom prst="rect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0" name="Rounded Rectangle 11"/>
            <p:cNvSpPr/>
            <p:nvPr/>
          </p:nvSpPr>
          <p:spPr>
            <a:xfrm>
              <a:off x="231049" y="2655028"/>
              <a:ext cx="476405" cy="208817"/>
            </a:xfrm>
            <a:custGeom>
              <a:avLst/>
              <a:gdLst>
                <a:gd name="connsiteX0" fmla="*/ 0 w 477855"/>
                <a:gd name="connsiteY0" fmla="*/ 30991 h 185942"/>
                <a:gd name="connsiteX1" fmla="*/ 30991 w 477855"/>
                <a:gd name="connsiteY1" fmla="*/ 0 h 185942"/>
                <a:gd name="connsiteX2" fmla="*/ 446864 w 477855"/>
                <a:gd name="connsiteY2" fmla="*/ 0 h 185942"/>
                <a:gd name="connsiteX3" fmla="*/ 477855 w 477855"/>
                <a:gd name="connsiteY3" fmla="*/ 30991 h 185942"/>
                <a:gd name="connsiteX4" fmla="*/ 477855 w 477855"/>
                <a:gd name="connsiteY4" fmla="*/ 154951 h 185942"/>
                <a:gd name="connsiteX5" fmla="*/ 446864 w 477855"/>
                <a:gd name="connsiteY5" fmla="*/ 185942 h 185942"/>
                <a:gd name="connsiteX6" fmla="*/ 30991 w 477855"/>
                <a:gd name="connsiteY6" fmla="*/ 185942 h 185942"/>
                <a:gd name="connsiteX7" fmla="*/ 0 w 477855"/>
                <a:gd name="connsiteY7" fmla="*/ 154951 h 185942"/>
                <a:gd name="connsiteX8" fmla="*/ 0 w 477855"/>
                <a:gd name="connsiteY8" fmla="*/ 30991 h 185942"/>
                <a:gd name="connsiteX0" fmla="*/ 0 w 477855"/>
                <a:gd name="connsiteY0" fmla="*/ 33969 h 188920"/>
                <a:gd name="connsiteX1" fmla="*/ 30991 w 477855"/>
                <a:gd name="connsiteY1" fmla="*/ 2978 h 188920"/>
                <a:gd name="connsiteX2" fmla="*/ 366444 w 477855"/>
                <a:gd name="connsiteY2" fmla="*/ 0 h 188920"/>
                <a:gd name="connsiteX3" fmla="*/ 477855 w 477855"/>
                <a:gd name="connsiteY3" fmla="*/ 33969 h 188920"/>
                <a:gd name="connsiteX4" fmla="*/ 477855 w 477855"/>
                <a:gd name="connsiteY4" fmla="*/ 157929 h 188920"/>
                <a:gd name="connsiteX5" fmla="*/ 446864 w 477855"/>
                <a:gd name="connsiteY5" fmla="*/ 188920 h 188920"/>
                <a:gd name="connsiteX6" fmla="*/ 30991 w 477855"/>
                <a:gd name="connsiteY6" fmla="*/ 188920 h 188920"/>
                <a:gd name="connsiteX7" fmla="*/ 0 w 477855"/>
                <a:gd name="connsiteY7" fmla="*/ 157929 h 188920"/>
                <a:gd name="connsiteX8" fmla="*/ 0 w 477855"/>
                <a:gd name="connsiteY8" fmla="*/ 33969 h 188920"/>
                <a:gd name="connsiteX0" fmla="*/ 0 w 477855"/>
                <a:gd name="connsiteY0" fmla="*/ 33969 h 188920"/>
                <a:gd name="connsiteX1" fmla="*/ 30991 w 477855"/>
                <a:gd name="connsiteY1" fmla="*/ 2978 h 188920"/>
                <a:gd name="connsiteX2" fmla="*/ 366444 w 477855"/>
                <a:gd name="connsiteY2" fmla="*/ 0 h 188920"/>
                <a:gd name="connsiteX3" fmla="*/ 477855 w 477855"/>
                <a:gd name="connsiteY3" fmla="*/ 63754 h 188920"/>
                <a:gd name="connsiteX4" fmla="*/ 477855 w 477855"/>
                <a:gd name="connsiteY4" fmla="*/ 157929 h 188920"/>
                <a:gd name="connsiteX5" fmla="*/ 446864 w 477855"/>
                <a:gd name="connsiteY5" fmla="*/ 188920 h 188920"/>
                <a:gd name="connsiteX6" fmla="*/ 30991 w 477855"/>
                <a:gd name="connsiteY6" fmla="*/ 188920 h 188920"/>
                <a:gd name="connsiteX7" fmla="*/ 0 w 477855"/>
                <a:gd name="connsiteY7" fmla="*/ 157929 h 188920"/>
                <a:gd name="connsiteX8" fmla="*/ 0 w 477855"/>
                <a:gd name="connsiteY8" fmla="*/ 33969 h 188920"/>
                <a:gd name="connsiteX0" fmla="*/ 0 w 477855"/>
                <a:gd name="connsiteY0" fmla="*/ 33969 h 188920"/>
                <a:gd name="connsiteX1" fmla="*/ 30991 w 477855"/>
                <a:gd name="connsiteY1" fmla="*/ 2978 h 188920"/>
                <a:gd name="connsiteX2" fmla="*/ 303895 w 477855"/>
                <a:gd name="connsiteY2" fmla="*/ 0 h 188920"/>
                <a:gd name="connsiteX3" fmla="*/ 477855 w 477855"/>
                <a:gd name="connsiteY3" fmla="*/ 63754 h 188920"/>
                <a:gd name="connsiteX4" fmla="*/ 477855 w 477855"/>
                <a:gd name="connsiteY4" fmla="*/ 157929 h 188920"/>
                <a:gd name="connsiteX5" fmla="*/ 446864 w 477855"/>
                <a:gd name="connsiteY5" fmla="*/ 188920 h 188920"/>
                <a:gd name="connsiteX6" fmla="*/ 30991 w 477855"/>
                <a:gd name="connsiteY6" fmla="*/ 188920 h 188920"/>
                <a:gd name="connsiteX7" fmla="*/ 0 w 477855"/>
                <a:gd name="connsiteY7" fmla="*/ 157929 h 188920"/>
                <a:gd name="connsiteX8" fmla="*/ 0 w 477855"/>
                <a:gd name="connsiteY8" fmla="*/ 33969 h 188920"/>
                <a:gd name="connsiteX0" fmla="*/ 0 w 477855"/>
                <a:gd name="connsiteY0" fmla="*/ 33969 h 188920"/>
                <a:gd name="connsiteX1" fmla="*/ 30991 w 477855"/>
                <a:gd name="connsiteY1" fmla="*/ 2978 h 188920"/>
                <a:gd name="connsiteX2" fmla="*/ 303895 w 477855"/>
                <a:gd name="connsiteY2" fmla="*/ 0 h 188920"/>
                <a:gd name="connsiteX3" fmla="*/ 477855 w 477855"/>
                <a:gd name="connsiteY3" fmla="*/ 99496 h 188920"/>
                <a:gd name="connsiteX4" fmla="*/ 477855 w 477855"/>
                <a:gd name="connsiteY4" fmla="*/ 157929 h 188920"/>
                <a:gd name="connsiteX5" fmla="*/ 446864 w 477855"/>
                <a:gd name="connsiteY5" fmla="*/ 188920 h 188920"/>
                <a:gd name="connsiteX6" fmla="*/ 30991 w 477855"/>
                <a:gd name="connsiteY6" fmla="*/ 188920 h 188920"/>
                <a:gd name="connsiteX7" fmla="*/ 0 w 477855"/>
                <a:gd name="connsiteY7" fmla="*/ 157929 h 188920"/>
                <a:gd name="connsiteX8" fmla="*/ 0 w 477855"/>
                <a:gd name="connsiteY8" fmla="*/ 33969 h 188920"/>
                <a:gd name="connsiteX0" fmla="*/ 0 w 477855"/>
                <a:gd name="connsiteY0" fmla="*/ 36948 h 191899"/>
                <a:gd name="connsiteX1" fmla="*/ 182894 w 477855"/>
                <a:gd name="connsiteY1" fmla="*/ 0 h 191899"/>
                <a:gd name="connsiteX2" fmla="*/ 303895 w 477855"/>
                <a:gd name="connsiteY2" fmla="*/ 2979 h 191899"/>
                <a:gd name="connsiteX3" fmla="*/ 477855 w 477855"/>
                <a:gd name="connsiteY3" fmla="*/ 102475 h 191899"/>
                <a:gd name="connsiteX4" fmla="*/ 477855 w 477855"/>
                <a:gd name="connsiteY4" fmla="*/ 160908 h 191899"/>
                <a:gd name="connsiteX5" fmla="*/ 446864 w 477855"/>
                <a:gd name="connsiteY5" fmla="*/ 191899 h 191899"/>
                <a:gd name="connsiteX6" fmla="*/ 30991 w 477855"/>
                <a:gd name="connsiteY6" fmla="*/ 191899 h 191899"/>
                <a:gd name="connsiteX7" fmla="*/ 0 w 477855"/>
                <a:gd name="connsiteY7" fmla="*/ 160908 h 191899"/>
                <a:gd name="connsiteX8" fmla="*/ 0 w 477855"/>
                <a:gd name="connsiteY8" fmla="*/ 36948 h 191899"/>
                <a:gd name="connsiteX0" fmla="*/ 2979 w 477855"/>
                <a:gd name="connsiteY0" fmla="*/ 93540 h 191899"/>
                <a:gd name="connsiteX1" fmla="*/ 182894 w 477855"/>
                <a:gd name="connsiteY1" fmla="*/ 0 h 191899"/>
                <a:gd name="connsiteX2" fmla="*/ 303895 w 477855"/>
                <a:gd name="connsiteY2" fmla="*/ 2979 h 191899"/>
                <a:gd name="connsiteX3" fmla="*/ 477855 w 477855"/>
                <a:gd name="connsiteY3" fmla="*/ 102475 h 191899"/>
                <a:gd name="connsiteX4" fmla="*/ 477855 w 477855"/>
                <a:gd name="connsiteY4" fmla="*/ 160908 h 191899"/>
                <a:gd name="connsiteX5" fmla="*/ 446864 w 477855"/>
                <a:gd name="connsiteY5" fmla="*/ 191899 h 191899"/>
                <a:gd name="connsiteX6" fmla="*/ 30991 w 477855"/>
                <a:gd name="connsiteY6" fmla="*/ 191899 h 191899"/>
                <a:gd name="connsiteX7" fmla="*/ 0 w 477855"/>
                <a:gd name="connsiteY7" fmla="*/ 160908 h 191899"/>
                <a:gd name="connsiteX8" fmla="*/ 2979 w 477855"/>
                <a:gd name="connsiteY8" fmla="*/ 93540 h 191899"/>
                <a:gd name="connsiteX0" fmla="*/ 2979 w 477855"/>
                <a:gd name="connsiteY0" fmla="*/ 93540 h 191899"/>
                <a:gd name="connsiteX1" fmla="*/ 182894 w 477855"/>
                <a:gd name="connsiteY1" fmla="*/ 0 h 191899"/>
                <a:gd name="connsiteX2" fmla="*/ 303895 w 477855"/>
                <a:gd name="connsiteY2" fmla="*/ 2979 h 191899"/>
                <a:gd name="connsiteX3" fmla="*/ 477855 w 477855"/>
                <a:gd name="connsiteY3" fmla="*/ 102475 h 191899"/>
                <a:gd name="connsiteX4" fmla="*/ 477855 w 477855"/>
                <a:gd name="connsiteY4" fmla="*/ 160908 h 191899"/>
                <a:gd name="connsiteX5" fmla="*/ 446864 w 477855"/>
                <a:gd name="connsiteY5" fmla="*/ 191899 h 191899"/>
                <a:gd name="connsiteX6" fmla="*/ 30991 w 477855"/>
                <a:gd name="connsiteY6" fmla="*/ 191899 h 191899"/>
                <a:gd name="connsiteX7" fmla="*/ 0 w 477855"/>
                <a:gd name="connsiteY7" fmla="*/ 160908 h 191899"/>
                <a:gd name="connsiteX8" fmla="*/ 2979 w 477855"/>
                <a:gd name="connsiteY8" fmla="*/ 93540 h 191899"/>
                <a:gd name="connsiteX0" fmla="*/ 2979 w 477855"/>
                <a:gd name="connsiteY0" fmla="*/ 93540 h 191899"/>
                <a:gd name="connsiteX1" fmla="*/ 182894 w 477855"/>
                <a:gd name="connsiteY1" fmla="*/ 0 h 191899"/>
                <a:gd name="connsiteX2" fmla="*/ 303895 w 477855"/>
                <a:gd name="connsiteY2" fmla="*/ 2979 h 191899"/>
                <a:gd name="connsiteX3" fmla="*/ 477855 w 477855"/>
                <a:gd name="connsiteY3" fmla="*/ 102475 h 191899"/>
                <a:gd name="connsiteX4" fmla="*/ 477855 w 477855"/>
                <a:gd name="connsiteY4" fmla="*/ 160908 h 191899"/>
                <a:gd name="connsiteX5" fmla="*/ 446864 w 477855"/>
                <a:gd name="connsiteY5" fmla="*/ 191899 h 191899"/>
                <a:gd name="connsiteX6" fmla="*/ 30991 w 477855"/>
                <a:gd name="connsiteY6" fmla="*/ 191899 h 191899"/>
                <a:gd name="connsiteX7" fmla="*/ 0 w 477855"/>
                <a:gd name="connsiteY7" fmla="*/ 160908 h 191899"/>
                <a:gd name="connsiteX8" fmla="*/ 2979 w 477855"/>
                <a:gd name="connsiteY8" fmla="*/ 93540 h 191899"/>
                <a:gd name="connsiteX0" fmla="*/ 2979 w 479179"/>
                <a:gd name="connsiteY0" fmla="*/ 93540 h 191899"/>
                <a:gd name="connsiteX1" fmla="*/ 182894 w 479179"/>
                <a:gd name="connsiteY1" fmla="*/ 0 h 191899"/>
                <a:gd name="connsiteX2" fmla="*/ 303895 w 479179"/>
                <a:gd name="connsiteY2" fmla="*/ 2979 h 191899"/>
                <a:gd name="connsiteX3" fmla="*/ 477855 w 479179"/>
                <a:gd name="connsiteY3" fmla="*/ 102475 h 191899"/>
                <a:gd name="connsiteX4" fmla="*/ 477855 w 479179"/>
                <a:gd name="connsiteY4" fmla="*/ 160908 h 191899"/>
                <a:gd name="connsiteX5" fmla="*/ 446864 w 479179"/>
                <a:gd name="connsiteY5" fmla="*/ 191899 h 191899"/>
                <a:gd name="connsiteX6" fmla="*/ 30991 w 479179"/>
                <a:gd name="connsiteY6" fmla="*/ 191899 h 191899"/>
                <a:gd name="connsiteX7" fmla="*/ 0 w 479179"/>
                <a:gd name="connsiteY7" fmla="*/ 160908 h 191899"/>
                <a:gd name="connsiteX8" fmla="*/ 2979 w 479179"/>
                <a:gd name="connsiteY8" fmla="*/ 93540 h 191899"/>
                <a:gd name="connsiteX0" fmla="*/ 3777 w 479977"/>
                <a:gd name="connsiteY0" fmla="*/ 93540 h 191899"/>
                <a:gd name="connsiteX1" fmla="*/ 183692 w 479977"/>
                <a:gd name="connsiteY1" fmla="*/ 0 h 191899"/>
                <a:gd name="connsiteX2" fmla="*/ 304693 w 479977"/>
                <a:gd name="connsiteY2" fmla="*/ 2979 h 191899"/>
                <a:gd name="connsiteX3" fmla="*/ 478653 w 479977"/>
                <a:gd name="connsiteY3" fmla="*/ 102475 h 191899"/>
                <a:gd name="connsiteX4" fmla="*/ 478653 w 479977"/>
                <a:gd name="connsiteY4" fmla="*/ 160908 h 191899"/>
                <a:gd name="connsiteX5" fmla="*/ 447662 w 479977"/>
                <a:gd name="connsiteY5" fmla="*/ 191899 h 191899"/>
                <a:gd name="connsiteX6" fmla="*/ 31789 w 479977"/>
                <a:gd name="connsiteY6" fmla="*/ 191899 h 191899"/>
                <a:gd name="connsiteX7" fmla="*/ 798 w 479977"/>
                <a:gd name="connsiteY7" fmla="*/ 160908 h 191899"/>
                <a:gd name="connsiteX8" fmla="*/ 3777 w 479977"/>
                <a:gd name="connsiteY8" fmla="*/ 93540 h 191899"/>
                <a:gd name="connsiteX0" fmla="*/ 3777 w 479977"/>
                <a:gd name="connsiteY0" fmla="*/ 93540 h 191899"/>
                <a:gd name="connsiteX1" fmla="*/ 183692 w 479977"/>
                <a:gd name="connsiteY1" fmla="*/ 0 h 191899"/>
                <a:gd name="connsiteX2" fmla="*/ 304693 w 479977"/>
                <a:gd name="connsiteY2" fmla="*/ 2979 h 191899"/>
                <a:gd name="connsiteX3" fmla="*/ 478653 w 479977"/>
                <a:gd name="connsiteY3" fmla="*/ 102475 h 191899"/>
                <a:gd name="connsiteX4" fmla="*/ 478653 w 479977"/>
                <a:gd name="connsiteY4" fmla="*/ 160908 h 191899"/>
                <a:gd name="connsiteX5" fmla="*/ 445671 w 479977"/>
                <a:gd name="connsiteY5" fmla="*/ 165635 h 191899"/>
                <a:gd name="connsiteX6" fmla="*/ 447662 w 479977"/>
                <a:gd name="connsiteY6" fmla="*/ 191899 h 191899"/>
                <a:gd name="connsiteX7" fmla="*/ 31789 w 479977"/>
                <a:gd name="connsiteY7" fmla="*/ 191899 h 191899"/>
                <a:gd name="connsiteX8" fmla="*/ 798 w 479977"/>
                <a:gd name="connsiteY8" fmla="*/ 160908 h 191899"/>
                <a:gd name="connsiteX9" fmla="*/ 3777 w 479977"/>
                <a:gd name="connsiteY9" fmla="*/ 93540 h 191899"/>
                <a:gd name="connsiteX0" fmla="*/ 3777 w 479977"/>
                <a:gd name="connsiteY0" fmla="*/ 93540 h 191899"/>
                <a:gd name="connsiteX1" fmla="*/ 183692 w 479977"/>
                <a:gd name="connsiteY1" fmla="*/ 0 h 191899"/>
                <a:gd name="connsiteX2" fmla="*/ 304693 w 479977"/>
                <a:gd name="connsiteY2" fmla="*/ 2979 h 191899"/>
                <a:gd name="connsiteX3" fmla="*/ 478653 w 479977"/>
                <a:gd name="connsiteY3" fmla="*/ 102475 h 191899"/>
                <a:gd name="connsiteX4" fmla="*/ 478653 w 479977"/>
                <a:gd name="connsiteY4" fmla="*/ 160908 h 191899"/>
                <a:gd name="connsiteX5" fmla="*/ 445671 w 479977"/>
                <a:gd name="connsiteY5" fmla="*/ 165635 h 191899"/>
                <a:gd name="connsiteX6" fmla="*/ 438726 w 479977"/>
                <a:gd name="connsiteY6" fmla="*/ 177005 h 191899"/>
                <a:gd name="connsiteX7" fmla="*/ 31789 w 479977"/>
                <a:gd name="connsiteY7" fmla="*/ 191899 h 191899"/>
                <a:gd name="connsiteX8" fmla="*/ 798 w 479977"/>
                <a:gd name="connsiteY8" fmla="*/ 160908 h 191899"/>
                <a:gd name="connsiteX9" fmla="*/ 3777 w 479977"/>
                <a:gd name="connsiteY9" fmla="*/ 93540 h 191899"/>
                <a:gd name="connsiteX0" fmla="*/ 3777 w 479977"/>
                <a:gd name="connsiteY0" fmla="*/ 93540 h 182962"/>
                <a:gd name="connsiteX1" fmla="*/ 183692 w 479977"/>
                <a:gd name="connsiteY1" fmla="*/ 0 h 182962"/>
                <a:gd name="connsiteX2" fmla="*/ 304693 w 479977"/>
                <a:gd name="connsiteY2" fmla="*/ 2979 h 182962"/>
                <a:gd name="connsiteX3" fmla="*/ 478653 w 479977"/>
                <a:gd name="connsiteY3" fmla="*/ 102475 h 182962"/>
                <a:gd name="connsiteX4" fmla="*/ 478653 w 479977"/>
                <a:gd name="connsiteY4" fmla="*/ 160908 h 182962"/>
                <a:gd name="connsiteX5" fmla="*/ 445671 w 479977"/>
                <a:gd name="connsiteY5" fmla="*/ 165635 h 182962"/>
                <a:gd name="connsiteX6" fmla="*/ 438726 w 479977"/>
                <a:gd name="connsiteY6" fmla="*/ 177005 h 182962"/>
                <a:gd name="connsiteX7" fmla="*/ 43703 w 479977"/>
                <a:gd name="connsiteY7" fmla="*/ 182962 h 182962"/>
                <a:gd name="connsiteX8" fmla="*/ 798 w 479977"/>
                <a:gd name="connsiteY8" fmla="*/ 160908 h 182962"/>
                <a:gd name="connsiteX9" fmla="*/ 3777 w 479977"/>
                <a:gd name="connsiteY9" fmla="*/ 93540 h 182962"/>
                <a:gd name="connsiteX0" fmla="*/ 3777 w 479977"/>
                <a:gd name="connsiteY0" fmla="*/ 93540 h 179983"/>
                <a:gd name="connsiteX1" fmla="*/ 183692 w 479977"/>
                <a:gd name="connsiteY1" fmla="*/ 0 h 179983"/>
                <a:gd name="connsiteX2" fmla="*/ 304693 w 479977"/>
                <a:gd name="connsiteY2" fmla="*/ 2979 h 179983"/>
                <a:gd name="connsiteX3" fmla="*/ 478653 w 479977"/>
                <a:gd name="connsiteY3" fmla="*/ 102475 h 179983"/>
                <a:gd name="connsiteX4" fmla="*/ 478653 w 479977"/>
                <a:gd name="connsiteY4" fmla="*/ 160908 h 179983"/>
                <a:gd name="connsiteX5" fmla="*/ 445671 w 479977"/>
                <a:gd name="connsiteY5" fmla="*/ 165635 h 179983"/>
                <a:gd name="connsiteX6" fmla="*/ 438726 w 479977"/>
                <a:gd name="connsiteY6" fmla="*/ 177005 h 179983"/>
                <a:gd name="connsiteX7" fmla="*/ 43703 w 479977"/>
                <a:gd name="connsiteY7" fmla="*/ 179983 h 179983"/>
                <a:gd name="connsiteX8" fmla="*/ 798 w 479977"/>
                <a:gd name="connsiteY8" fmla="*/ 160908 h 179983"/>
                <a:gd name="connsiteX9" fmla="*/ 3777 w 479977"/>
                <a:gd name="connsiteY9" fmla="*/ 93540 h 179983"/>
                <a:gd name="connsiteX0" fmla="*/ 3777 w 479977"/>
                <a:gd name="connsiteY0" fmla="*/ 93540 h 179983"/>
                <a:gd name="connsiteX1" fmla="*/ 183692 w 479977"/>
                <a:gd name="connsiteY1" fmla="*/ 0 h 179983"/>
                <a:gd name="connsiteX2" fmla="*/ 304693 w 479977"/>
                <a:gd name="connsiteY2" fmla="*/ 2979 h 179983"/>
                <a:gd name="connsiteX3" fmla="*/ 478653 w 479977"/>
                <a:gd name="connsiteY3" fmla="*/ 102475 h 179983"/>
                <a:gd name="connsiteX4" fmla="*/ 478653 w 479977"/>
                <a:gd name="connsiteY4" fmla="*/ 160908 h 179983"/>
                <a:gd name="connsiteX5" fmla="*/ 445671 w 479977"/>
                <a:gd name="connsiteY5" fmla="*/ 165635 h 179983"/>
                <a:gd name="connsiteX6" fmla="*/ 438726 w 479977"/>
                <a:gd name="connsiteY6" fmla="*/ 177005 h 179983"/>
                <a:gd name="connsiteX7" fmla="*/ 43703 w 479977"/>
                <a:gd name="connsiteY7" fmla="*/ 179983 h 179983"/>
                <a:gd name="connsiteX8" fmla="*/ 798 w 479977"/>
                <a:gd name="connsiteY8" fmla="*/ 160908 h 179983"/>
                <a:gd name="connsiteX9" fmla="*/ 3777 w 479977"/>
                <a:gd name="connsiteY9" fmla="*/ 93540 h 179983"/>
                <a:gd name="connsiteX0" fmla="*/ 3777 w 479977"/>
                <a:gd name="connsiteY0" fmla="*/ 93540 h 179983"/>
                <a:gd name="connsiteX1" fmla="*/ 183692 w 479977"/>
                <a:gd name="connsiteY1" fmla="*/ 0 h 179983"/>
                <a:gd name="connsiteX2" fmla="*/ 304693 w 479977"/>
                <a:gd name="connsiteY2" fmla="*/ 2979 h 179983"/>
                <a:gd name="connsiteX3" fmla="*/ 478653 w 479977"/>
                <a:gd name="connsiteY3" fmla="*/ 102475 h 179983"/>
                <a:gd name="connsiteX4" fmla="*/ 478653 w 479977"/>
                <a:gd name="connsiteY4" fmla="*/ 160908 h 179983"/>
                <a:gd name="connsiteX5" fmla="*/ 445671 w 479977"/>
                <a:gd name="connsiteY5" fmla="*/ 165635 h 179983"/>
                <a:gd name="connsiteX6" fmla="*/ 438726 w 479977"/>
                <a:gd name="connsiteY6" fmla="*/ 177005 h 179983"/>
                <a:gd name="connsiteX7" fmla="*/ 43703 w 479977"/>
                <a:gd name="connsiteY7" fmla="*/ 179983 h 179983"/>
                <a:gd name="connsiteX8" fmla="*/ 798 w 479977"/>
                <a:gd name="connsiteY8" fmla="*/ 160908 h 179983"/>
                <a:gd name="connsiteX9" fmla="*/ 3777 w 479977"/>
                <a:gd name="connsiteY9" fmla="*/ 93540 h 179983"/>
                <a:gd name="connsiteX0" fmla="*/ 2326 w 478526"/>
                <a:gd name="connsiteY0" fmla="*/ 93540 h 180388"/>
                <a:gd name="connsiteX1" fmla="*/ 182241 w 478526"/>
                <a:gd name="connsiteY1" fmla="*/ 0 h 180388"/>
                <a:gd name="connsiteX2" fmla="*/ 303242 w 478526"/>
                <a:gd name="connsiteY2" fmla="*/ 2979 h 180388"/>
                <a:gd name="connsiteX3" fmla="*/ 477202 w 478526"/>
                <a:gd name="connsiteY3" fmla="*/ 102475 h 180388"/>
                <a:gd name="connsiteX4" fmla="*/ 477202 w 478526"/>
                <a:gd name="connsiteY4" fmla="*/ 160908 h 180388"/>
                <a:gd name="connsiteX5" fmla="*/ 444220 w 478526"/>
                <a:gd name="connsiteY5" fmla="*/ 165635 h 180388"/>
                <a:gd name="connsiteX6" fmla="*/ 437275 w 478526"/>
                <a:gd name="connsiteY6" fmla="*/ 177005 h 180388"/>
                <a:gd name="connsiteX7" fmla="*/ 42252 w 478526"/>
                <a:gd name="connsiteY7" fmla="*/ 179983 h 180388"/>
                <a:gd name="connsiteX8" fmla="*/ 5321 w 478526"/>
                <a:gd name="connsiteY8" fmla="*/ 166865 h 180388"/>
                <a:gd name="connsiteX9" fmla="*/ 2326 w 478526"/>
                <a:gd name="connsiteY9" fmla="*/ 93540 h 180388"/>
                <a:gd name="connsiteX0" fmla="*/ 2773 w 478973"/>
                <a:gd name="connsiteY0" fmla="*/ 93540 h 187154"/>
                <a:gd name="connsiteX1" fmla="*/ 182688 w 478973"/>
                <a:gd name="connsiteY1" fmla="*/ 0 h 187154"/>
                <a:gd name="connsiteX2" fmla="*/ 303689 w 478973"/>
                <a:gd name="connsiteY2" fmla="*/ 2979 h 187154"/>
                <a:gd name="connsiteX3" fmla="*/ 477649 w 478973"/>
                <a:gd name="connsiteY3" fmla="*/ 102475 h 187154"/>
                <a:gd name="connsiteX4" fmla="*/ 477649 w 478973"/>
                <a:gd name="connsiteY4" fmla="*/ 160908 h 187154"/>
                <a:gd name="connsiteX5" fmla="*/ 444667 w 478973"/>
                <a:gd name="connsiteY5" fmla="*/ 165635 h 187154"/>
                <a:gd name="connsiteX6" fmla="*/ 437722 w 478973"/>
                <a:gd name="connsiteY6" fmla="*/ 177005 h 187154"/>
                <a:gd name="connsiteX7" fmla="*/ 42699 w 478973"/>
                <a:gd name="connsiteY7" fmla="*/ 179983 h 187154"/>
                <a:gd name="connsiteX8" fmla="*/ 3255 w 478973"/>
                <a:gd name="connsiteY8" fmla="*/ 179391 h 187154"/>
                <a:gd name="connsiteX9" fmla="*/ 2773 w 478973"/>
                <a:gd name="connsiteY9" fmla="*/ 93540 h 187154"/>
                <a:gd name="connsiteX0" fmla="*/ 2773 w 478973"/>
                <a:gd name="connsiteY0" fmla="*/ 93540 h 187154"/>
                <a:gd name="connsiteX1" fmla="*/ 182688 w 478973"/>
                <a:gd name="connsiteY1" fmla="*/ 0 h 187154"/>
                <a:gd name="connsiteX2" fmla="*/ 303689 w 478973"/>
                <a:gd name="connsiteY2" fmla="*/ 2979 h 187154"/>
                <a:gd name="connsiteX3" fmla="*/ 477649 w 478973"/>
                <a:gd name="connsiteY3" fmla="*/ 102475 h 187154"/>
                <a:gd name="connsiteX4" fmla="*/ 477649 w 478973"/>
                <a:gd name="connsiteY4" fmla="*/ 160908 h 187154"/>
                <a:gd name="connsiteX5" fmla="*/ 444667 w 478973"/>
                <a:gd name="connsiteY5" fmla="*/ 165635 h 187154"/>
                <a:gd name="connsiteX6" fmla="*/ 422650 w 478973"/>
                <a:gd name="connsiteY6" fmla="*/ 166984 h 187154"/>
                <a:gd name="connsiteX7" fmla="*/ 42699 w 478973"/>
                <a:gd name="connsiteY7" fmla="*/ 179983 h 187154"/>
                <a:gd name="connsiteX8" fmla="*/ 3255 w 478973"/>
                <a:gd name="connsiteY8" fmla="*/ 179391 h 187154"/>
                <a:gd name="connsiteX9" fmla="*/ 2773 w 478973"/>
                <a:gd name="connsiteY9" fmla="*/ 93540 h 187154"/>
                <a:gd name="connsiteX0" fmla="*/ 4387 w 480587"/>
                <a:gd name="connsiteY0" fmla="*/ 93540 h 190812"/>
                <a:gd name="connsiteX1" fmla="*/ 184302 w 480587"/>
                <a:gd name="connsiteY1" fmla="*/ 0 h 190812"/>
                <a:gd name="connsiteX2" fmla="*/ 305303 w 480587"/>
                <a:gd name="connsiteY2" fmla="*/ 2979 h 190812"/>
                <a:gd name="connsiteX3" fmla="*/ 479263 w 480587"/>
                <a:gd name="connsiteY3" fmla="*/ 102475 h 190812"/>
                <a:gd name="connsiteX4" fmla="*/ 479263 w 480587"/>
                <a:gd name="connsiteY4" fmla="*/ 160908 h 190812"/>
                <a:gd name="connsiteX5" fmla="*/ 446281 w 480587"/>
                <a:gd name="connsiteY5" fmla="*/ 165635 h 190812"/>
                <a:gd name="connsiteX6" fmla="*/ 424264 w 480587"/>
                <a:gd name="connsiteY6" fmla="*/ 166984 h 190812"/>
                <a:gd name="connsiteX7" fmla="*/ 44313 w 480587"/>
                <a:gd name="connsiteY7" fmla="*/ 179983 h 190812"/>
                <a:gd name="connsiteX8" fmla="*/ 93 w 480587"/>
                <a:gd name="connsiteY8" fmla="*/ 184154 h 190812"/>
                <a:gd name="connsiteX9" fmla="*/ 4387 w 480587"/>
                <a:gd name="connsiteY9" fmla="*/ 93540 h 190812"/>
                <a:gd name="connsiteX0" fmla="*/ 4387 w 480587"/>
                <a:gd name="connsiteY0" fmla="*/ 93540 h 190812"/>
                <a:gd name="connsiteX1" fmla="*/ 184302 w 480587"/>
                <a:gd name="connsiteY1" fmla="*/ 0 h 190812"/>
                <a:gd name="connsiteX2" fmla="*/ 305303 w 480587"/>
                <a:gd name="connsiteY2" fmla="*/ 2979 h 190812"/>
                <a:gd name="connsiteX3" fmla="*/ 479263 w 480587"/>
                <a:gd name="connsiteY3" fmla="*/ 102475 h 190812"/>
                <a:gd name="connsiteX4" fmla="*/ 479263 w 480587"/>
                <a:gd name="connsiteY4" fmla="*/ 160908 h 190812"/>
                <a:gd name="connsiteX5" fmla="*/ 446281 w 480587"/>
                <a:gd name="connsiteY5" fmla="*/ 165635 h 190812"/>
                <a:gd name="connsiteX6" fmla="*/ 424264 w 480587"/>
                <a:gd name="connsiteY6" fmla="*/ 166984 h 190812"/>
                <a:gd name="connsiteX7" fmla="*/ 44313 w 480587"/>
                <a:gd name="connsiteY7" fmla="*/ 179983 h 190812"/>
                <a:gd name="connsiteX8" fmla="*/ 93 w 480587"/>
                <a:gd name="connsiteY8" fmla="*/ 184154 h 190812"/>
                <a:gd name="connsiteX9" fmla="*/ 4387 w 480587"/>
                <a:gd name="connsiteY9" fmla="*/ 93540 h 190812"/>
                <a:gd name="connsiteX0" fmla="*/ 4387 w 480587"/>
                <a:gd name="connsiteY0" fmla="*/ 93540 h 190812"/>
                <a:gd name="connsiteX1" fmla="*/ 184302 w 480587"/>
                <a:gd name="connsiteY1" fmla="*/ 0 h 190812"/>
                <a:gd name="connsiteX2" fmla="*/ 305303 w 480587"/>
                <a:gd name="connsiteY2" fmla="*/ 5360 h 190812"/>
                <a:gd name="connsiteX3" fmla="*/ 479263 w 480587"/>
                <a:gd name="connsiteY3" fmla="*/ 102475 h 190812"/>
                <a:gd name="connsiteX4" fmla="*/ 479263 w 480587"/>
                <a:gd name="connsiteY4" fmla="*/ 160908 h 190812"/>
                <a:gd name="connsiteX5" fmla="*/ 446281 w 480587"/>
                <a:gd name="connsiteY5" fmla="*/ 165635 h 190812"/>
                <a:gd name="connsiteX6" fmla="*/ 424264 w 480587"/>
                <a:gd name="connsiteY6" fmla="*/ 166984 h 190812"/>
                <a:gd name="connsiteX7" fmla="*/ 44313 w 480587"/>
                <a:gd name="connsiteY7" fmla="*/ 179983 h 190812"/>
                <a:gd name="connsiteX8" fmla="*/ 93 w 480587"/>
                <a:gd name="connsiteY8" fmla="*/ 184154 h 190812"/>
                <a:gd name="connsiteX9" fmla="*/ 4387 w 480587"/>
                <a:gd name="connsiteY9" fmla="*/ 93540 h 190812"/>
                <a:gd name="connsiteX0" fmla="*/ 4387 w 480587"/>
                <a:gd name="connsiteY0" fmla="*/ 93540 h 190812"/>
                <a:gd name="connsiteX1" fmla="*/ 184302 w 480587"/>
                <a:gd name="connsiteY1" fmla="*/ 0 h 190812"/>
                <a:gd name="connsiteX2" fmla="*/ 302916 w 480587"/>
                <a:gd name="connsiteY2" fmla="*/ 2978 h 190812"/>
                <a:gd name="connsiteX3" fmla="*/ 479263 w 480587"/>
                <a:gd name="connsiteY3" fmla="*/ 102475 h 190812"/>
                <a:gd name="connsiteX4" fmla="*/ 479263 w 480587"/>
                <a:gd name="connsiteY4" fmla="*/ 160908 h 190812"/>
                <a:gd name="connsiteX5" fmla="*/ 446281 w 480587"/>
                <a:gd name="connsiteY5" fmla="*/ 165635 h 190812"/>
                <a:gd name="connsiteX6" fmla="*/ 424264 w 480587"/>
                <a:gd name="connsiteY6" fmla="*/ 166984 h 190812"/>
                <a:gd name="connsiteX7" fmla="*/ 44313 w 480587"/>
                <a:gd name="connsiteY7" fmla="*/ 179983 h 190812"/>
                <a:gd name="connsiteX8" fmla="*/ 93 w 480587"/>
                <a:gd name="connsiteY8" fmla="*/ 184154 h 190812"/>
                <a:gd name="connsiteX9" fmla="*/ 4387 w 480587"/>
                <a:gd name="connsiteY9" fmla="*/ 93540 h 190812"/>
                <a:gd name="connsiteX0" fmla="*/ 4387 w 480587"/>
                <a:gd name="connsiteY0" fmla="*/ 93540 h 190812"/>
                <a:gd name="connsiteX1" fmla="*/ 184302 w 480587"/>
                <a:gd name="connsiteY1" fmla="*/ 0 h 190812"/>
                <a:gd name="connsiteX2" fmla="*/ 302916 w 480587"/>
                <a:gd name="connsiteY2" fmla="*/ 2978 h 190812"/>
                <a:gd name="connsiteX3" fmla="*/ 479263 w 480587"/>
                <a:gd name="connsiteY3" fmla="*/ 102475 h 190812"/>
                <a:gd name="connsiteX4" fmla="*/ 479263 w 480587"/>
                <a:gd name="connsiteY4" fmla="*/ 160908 h 190812"/>
                <a:gd name="connsiteX5" fmla="*/ 446281 w 480587"/>
                <a:gd name="connsiteY5" fmla="*/ 165635 h 190812"/>
                <a:gd name="connsiteX6" fmla="*/ 421875 w 480587"/>
                <a:gd name="connsiteY6" fmla="*/ 174128 h 190812"/>
                <a:gd name="connsiteX7" fmla="*/ 44313 w 480587"/>
                <a:gd name="connsiteY7" fmla="*/ 179983 h 190812"/>
                <a:gd name="connsiteX8" fmla="*/ 93 w 480587"/>
                <a:gd name="connsiteY8" fmla="*/ 184154 h 190812"/>
                <a:gd name="connsiteX9" fmla="*/ 4387 w 480587"/>
                <a:gd name="connsiteY9" fmla="*/ 93540 h 190812"/>
                <a:gd name="connsiteX0" fmla="*/ 2345 w 478545"/>
                <a:gd name="connsiteY0" fmla="*/ 93540 h 188942"/>
                <a:gd name="connsiteX1" fmla="*/ 182260 w 478545"/>
                <a:gd name="connsiteY1" fmla="*/ 0 h 188942"/>
                <a:gd name="connsiteX2" fmla="*/ 300874 w 478545"/>
                <a:gd name="connsiteY2" fmla="*/ 2978 h 188942"/>
                <a:gd name="connsiteX3" fmla="*/ 477221 w 478545"/>
                <a:gd name="connsiteY3" fmla="*/ 102475 h 188942"/>
                <a:gd name="connsiteX4" fmla="*/ 477221 w 478545"/>
                <a:gd name="connsiteY4" fmla="*/ 160908 h 188942"/>
                <a:gd name="connsiteX5" fmla="*/ 444239 w 478545"/>
                <a:gd name="connsiteY5" fmla="*/ 165635 h 188942"/>
                <a:gd name="connsiteX6" fmla="*/ 419833 w 478545"/>
                <a:gd name="connsiteY6" fmla="*/ 174128 h 188942"/>
                <a:gd name="connsiteX7" fmla="*/ 42271 w 478545"/>
                <a:gd name="connsiteY7" fmla="*/ 179983 h 188942"/>
                <a:gd name="connsiteX8" fmla="*/ 5215 w 478545"/>
                <a:gd name="connsiteY8" fmla="*/ 181773 h 188942"/>
                <a:gd name="connsiteX9" fmla="*/ 2345 w 478545"/>
                <a:gd name="connsiteY9" fmla="*/ 93540 h 188942"/>
                <a:gd name="connsiteX0" fmla="*/ 4388 w 473424"/>
                <a:gd name="connsiteY0" fmla="*/ 93540 h 188942"/>
                <a:gd name="connsiteX1" fmla="*/ 177139 w 473424"/>
                <a:gd name="connsiteY1" fmla="*/ 0 h 188942"/>
                <a:gd name="connsiteX2" fmla="*/ 295753 w 473424"/>
                <a:gd name="connsiteY2" fmla="*/ 2978 h 188942"/>
                <a:gd name="connsiteX3" fmla="*/ 472100 w 473424"/>
                <a:gd name="connsiteY3" fmla="*/ 102475 h 188942"/>
                <a:gd name="connsiteX4" fmla="*/ 472100 w 473424"/>
                <a:gd name="connsiteY4" fmla="*/ 160908 h 188942"/>
                <a:gd name="connsiteX5" fmla="*/ 439118 w 473424"/>
                <a:gd name="connsiteY5" fmla="*/ 165635 h 188942"/>
                <a:gd name="connsiteX6" fmla="*/ 414712 w 473424"/>
                <a:gd name="connsiteY6" fmla="*/ 174128 h 188942"/>
                <a:gd name="connsiteX7" fmla="*/ 37150 w 473424"/>
                <a:gd name="connsiteY7" fmla="*/ 179983 h 188942"/>
                <a:gd name="connsiteX8" fmla="*/ 94 w 473424"/>
                <a:gd name="connsiteY8" fmla="*/ 181773 h 188942"/>
                <a:gd name="connsiteX9" fmla="*/ 4388 w 473424"/>
                <a:gd name="connsiteY9" fmla="*/ 93540 h 188942"/>
                <a:gd name="connsiteX0" fmla="*/ 9069 w 478105"/>
                <a:gd name="connsiteY0" fmla="*/ 93540 h 185472"/>
                <a:gd name="connsiteX1" fmla="*/ 181820 w 478105"/>
                <a:gd name="connsiteY1" fmla="*/ 0 h 185472"/>
                <a:gd name="connsiteX2" fmla="*/ 300434 w 478105"/>
                <a:gd name="connsiteY2" fmla="*/ 2978 h 185472"/>
                <a:gd name="connsiteX3" fmla="*/ 476781 w 478105"/>
                <a:gd name="connsiteY3" fmla="*/ 102475 h 185472"/>
                <a:gd name="connsiteX4" fmla="*/ 476781 w 478105"/>
                <a:gd name="connsiteY4" fmla="*/ 160908 h 185472"/>
                <a:gd name="connsiteX5" fmla="*/ 443799 w 478105"/>
                <a:gd name="connsiteY5" fmla="*/ 165635 h 185472"/>
                <a:gd name="connsiteX6" fmla="*/ 419393 w 478105"/>
                <a:gd name="connsiteY6" fmla="*/ 174128 h 185472"/>
                <a:gd name="connsiteX7" fmla="*/ 41831 w 478105"/>
                <a:gd name="connsiteY7" fmla="*/ 179983 h 185472"/>
                <a:gd name="connsiteX8" fmla="*/ 0 w 478105"/>
                <a:gd name="connsiteY8" fmla="*/ 177010 h 185472"/>
                <a:gd name="connsiteX9" fmla="*/ 9069 w 478105"/>
                <a:gd name="connsiteY9" fmla="*/ 93540 h 185472"/>
                <a:gd name="connsiteX0" fmla="*/ 3395 w 479595"/>
                <a:gd name="connsiteY0" fmla="*/ 100684 h 185472"/>
                <a:gd name="connsiteX1" fmla="*/ 183310 w 479595"/>
                <a:gd name="connsiteY1" fmla="*/ 0 h 185472"/>
                <a:gd name="connsiteX2" fmla="*/ 301924 w 479595"/>
                <a:gd name="connsiteY2" fmla="*/ 2978 h 185472"/>
                <a:gd name="connsiteX3" fmla="*/ 478271 w 479595"/>
                <a:gd name="connsiteY3" fmla="*/ 102475 h 185472"/>
                <a:gd name="connsiteX4" fmla="*/ 478271 w 479595"/>
                <a:gd name="connsiteY4" fmla="*/ 160908 h 185472"/>
                <a:gd name="connsiteX5" fmla="*/ 445289 w 479595"/>
                <a:gd name="connsiteY5" fmla="*/ 165635 h 185472"/>
                <a:gd name="connsiteX6" fmla="*/ 420883 w 479595"/>
                <a:gd name="connsiteY6" fmla="*/ 174128 h 185472"/>
                <a:gd name="connsiteX7" fmla="*/ 43321 w 479595"/>
                <a:gd name="connsiteY7" fmla="*/ 179983 h 185472"/>
                <a:gd name="connsiteX8" fmla="*/ 1490 w 479595"/>
                <a:gd name="connsiteY8" fmla="*/ 177010 h 185472"/>
                <a:gd name="connsiteX9" fmla="*/ 3395 w 479595"/>
                <a:gd name="connsiteY9" fmla="*/ 100684 h 185472"/>
                <a:gd name="connsiteX0" fmla="*/ 3395 w 479595"/>
                <a:gd name="connsiteY0" fmla="*/ 100684 h 185472"/>
                <a:gd name="connsiteX1" fmla="*/ 183310 w 479595"/>
                <a:gd name="connsiteY1" fmla="*/ 0 h 185472"/>
                <a:gd name="connsiteX2" fmla="*/ 301924 w 479595"/>
                <a:gd name="connsiteY2" fmla="*/ 2978 h 185472"/>
                <a:gd name="connsiteX3" fmla="*/ 478271 w 479595"/>
                <a:gd name="connsiteY3" fmla="*/ 102475 h 185472"/>
                <a:gd name="connsiteX4" fmla="*/ 478271 w 479595"/>
                <a:gd name="connsiteY4" fmla="*/ 160908 h 185472"/>
                <a:gd name="connsiteX5" fmla="*/ 445289 w 479595"/>
                <a:gd name="connsiteY5" fmla="*/ 165635 h 185472"/>
                <a:gd name="connsiteX6" fmla="*/ 420883 w 479595"/>
                <a:gd name="connsiteY6" fmla="*/ 174128 h 185472"/>
                <a:gd name="connsiteX7" fmla="*/ 43321 w 479595"/>
                <a:gd name="connsiteY7" fmla="*/ 179983 h 185472"/>
                <a:gd name="connsiteX8" fmla="*/ 1490 w 479595"/>
                <a:gd name="connsiteY8" fmla="*/ 177010 h 185472"/>
                <a:gd name="connsiteX9" fmla="*/ 3395 w 479595"/>
                <a:gd name="connsiteY9" fmla="*/ 100684 h 185472"/>
                <a:gd name="connsiteX0" fmla="*/ 3395 w 479595"/>
                <a:gd name="connsiteY0" fmla="*/ 100684 h 185472"/>
                <a:gd name="connsiteX1" fmla="*/ 183310 w 479595"/>
                <a:gd name="connsiteY1" fmla="*/ 0 h 185472"/>
                <a:gd name="connsiteX2" fmla="*/ 301924 w 479595"/>
                <a:gd name="connsiteY2" fmla="*/ 2978 h 185472"/>
                <a:gd name="connsiteX3" fmla="*/ 478271 w 479595"/>
                <a:gd name="connsiteY3" fmla="*/ 102475 h 185472"/>
                <a:gd name="connsiteX4" fmla="*/ 478271 w 479595"/>
                <a:gd name="connsiteY4" fmla="*/ 160908 h 185472"/>
                <a:gd name="connsiteX5" fmla="*/ 445289 w 479595"/>
                <a:gd name="connsiteY5" fmla="*/ 165635 h 185472"/>
                <a:gd name="connsiteX6" fmla="*/ 420883 w 479595"/>
                <a:gd name="connsiteY6" fmla="*/ 174128 h 185472"/>
                <a:gd name="connsiteX7" fmla="*/ 43321 w 479595"/>
                <a:gd name="connsiteY7" fmla="*/ 179983 h 185472"/>
                <a:gd name="connsiteX8" fmla="*/ 1490 w 479595"/>
                <a:gd name="connsiteY8" fmla="*/ 177010 h 185472"/>
                <a:gd name="connsiteX9" fmla="*/ 3395 w 479595"/>
                <a:gd name="connsiteY9" fmla="*/ 100684 h 185472"/>
                <a:gd name="connsiteX0" fmla="*/ 3395 w 479595"/>
                <a:gd name="connsiteY0" fmla="*/ 100684 h 185472"/>
                <a:gd name="connsiteX1" fmla="*/ 183310 w 479595"/>
                <a:gd name="connsiteY1" fmla="*/ 0 h 185472"/>
                <a:gd name="connsiteX2" fmla="*/ 301924 w 479595"/>
                <a:gd name="connsiteY2" fmla="*/ 2978 h 185472"/>
                <a:gd name="connsiteX3" fmla="*/ 478271 w 479595"/>
                <a:gd name="connsiteY3" fmla="*/ 102475 h 185472"/>
                <a:gd name="connsiteX4" fmla="*/ 478271 w 479595"/>
                <a:gd name="connsiteY4" fmla="*/ 160908 h 185472"/>
                <a:gd name="connsiteX5" fmla="*/ 445289 w 479595"/>
                <a:gd name="connsiteY5" fmla="*/ 165635 h 185472"/>
                <a:gd name="connsiteX6" fmla="*/ 420883 w 479595"/>
                <a:gd name="connsiteY6" fmla="*/ 174128 h 185472"/>
                <a:gd name="connsiteX7" fmla="*/ 43321 w 479595"/>
                <a:gd name="connsiteY7" fmla="*/ 179983 h 185472"/>
                <a:gd name="connsiteX8" fmla="*/ 1490 w 479595"/>
                <a:gd name="connsiteY8" fmla="*/ 177010 h 185472"/>
                <a:gd name="connsiteX9" fmla="*/ 3395 w 479595"/>
                <a:gd name="connsiteY9" fmla="*/ 100684 h 185472"/>
                <a:gd name="connsiteX0" fmla="*/ 3395 w 479595"/>
                <a:gd name="connsiteY0" fmla="*/ 98302 h 183090"/>
                <a:gd name="connsiteX1" fmla="*/ 178535 w 479595"/>
                <a:gd name="connsiteY1" fmla="*/ 0 h 183090"/>
                <a:gd name="connsiteX2" fmla="*/ 301924 w 479595"/>
                <a:gd name="connsiteY2" fmla="*/ 596 h 183090"/>
                <a:gd name="connsiteX3" fmla="*/ 478271 w 479595"/>
                <a:gd name="connsiteY3" fmla="*/ 100093 h 183090"/>
                <a:gd name="connsiteX4" fmla="*/ 478271 w 479595"/>
                <a:gd name="connsiteY4" fmla="*/ 158526 h 183090"/>
                <a:gd name="connsiteX5" fmla="*/ 445289 w 479595"/>
                <a:gd name="connsiteY5" fmla="*/ 163253 h 183090"/>
                <a:gd name="connsiteX6" fmla="*/ 420883 w 479595"/>
                <a:gd name="connsiteY6" fmla="*/ 171746 h 183090"/>
                <a:gd name="connsiteX7" fmla="*/ 43321 w 479595"/>
                <a:gd name="connsiteY7" fmla="*/ 177601 h 183090"/>
                <a:gd name="connsiteX8" fmla="*/ 1490 w 479595"/>
                <a:gd name="connsiteY8" fmla="*/ 174628 h 183090"/>
                <a:gd name="connsiteX9" fmla="*/ 3395 w 479595"/>
                <a:gd name="connsiteY9" fmla="*/ 98302 h 183090"/>
                <a:gd name="connsiteX0" fmla="*/ 3395 w 479595"/>
                <a:gd name="connsiteY0" fmla="*/ 98302 h 183090"/>
                <a:gd name="connsiteX1" fmla="*/ 178535 w 479595"/>
                <a:gd name="connsiteY1" fmla="*/ 0 h 183090"/>
                <a:gd name="connsiteX2" fmla="*/ 301924 w 479595"/>
                <a:gd name="connsiteY2" fmla="*/ 596 h 183090"/>
                <a:gd name="connsiteX3" fmla="*/ 478271 w 479595"/>
                <a:gd name="connsiteY3" fmla="*/ 100093 h 183090"/>
                <a:gd name="connsiteX4" fmla="*/ 478271 w 479595"/>
                <a:gd name="connsiteY4" fmla="*/ 158526 h 183090"/>
                <a:gd name="connsiteX5" fmla="*/ 445289 w 479595"/>
                <a:gd name="connsiteY5" fmla="*/ 163253 h 183090"/>
                <a:gd name="connsiteX6" fmla="*/ 420883 w 479595"/>
                <a:gd name="connsiteY6" fmla="*/ 171746 h 183090"/>
                <a:gd name="connsiteX7" fmla="*/ 43321 w 479595"/>
                <a:gd name="connsiteY7" fmla="*/ 177601 h 183090"/>
                <a:gd name="connsiteX8" fmla="*/ 1490 w 479595"/>
                <a:gd name="connsiteY8" fmla="*/ 174628 h 183090"/>
                <a:gd name="connsiteX9" fmla="*/ 3395 w 479595"/>
                <a:gd name="connsiteY9" fmla="*/ 98302 h 183090"/>
                <a:gd name="connsiteX0" fmla="*/ 3395 w 479595"/>
                <a:gd name="connsiteY0" fmla="*/ 98302 h 183090"/>
                <a:gd name="connsiteX1" fmla="*/ 178535 w 479595"/>
                <a:gd name="connsiteY1" fmla="*/ 0 h 183090"/>
                <a:gd name="connsiteX2" fmla="*/ 301924 w 479595"/>
                <a:gd name="connsiteY2" fmla="*/ 596 h 183090"/>
                <a:gd name="connsiteX3" fmla="*/ 478271 w 479595"/>
                <a:gd name="connsiteY3" fmla="*/ 100093 h 183090"/>
                <a:gd name="connsiteX4" fmla="*/ 478271 w 479595"/>
                <a:gd name="connsiteY4" fmla="*/ 158526 h 183090"/>
                <a:gd name="connsiteX5" fmla="*/ 445289 w 479595"/>
                <a:gd name="connsiteY5" fmla="*/ 163253 h 183090"/>
                <a:gd name="connsiteX6" fmla="*/ 420883 w 479595"/>
                <a:gd name="connsiteY6" fmla="*/ 171746 h 183090"/>
                <a:gd name="connsiteX7" fmla="*/ 43321 w 479595"/>
                <a:gd name="connsiteY7" fmla="*/ 177601 h 183090"/>
                <a:gd name="connsiteX8" fmla="*/ 1490 w 479595"/>
                <a:gd name="connsiteY8" fmla="*/ 174628 h 183090"/>
                <a:gd name="connsiteX9" fmla="*/ 3395 w 479595"/>
                <a:gd name="connsiteY9" fmla="*/ 98302 h 183090"/>
                <a:gd name="connsiteX0" fmla="*/ 3395 w 479595"/>
                <a:gd name="connsiteY0" fmla="*/ 98303 h 183091"/>
                <a:gd name="connsiteX1" fmla="*/ 178535 w 479595"/>
                <a:gd name="connsiteY1" fmla="*/ 1 h 183091"/>
                <a:gd name="connsiteX2" fmla="*/ 301924 w 479595"/>
                <a:gd name="connsiteY2" fmla="*/ 597 h 183091"/>
                <a:gd name="connsiteX3" fmla="*/ 478271 w 479595"/>
                <a:gd name="connsiteY3" fmla="*/ 100094 h 183091"/>
                <a:gd name="connsiteX4" fmla="*/ 478271 w 479595"/>
                <a:gd name="connsiteY4" fmla="*/ 158527 h 183091"/>
                <a:gd name="connsiteX5" fmla="*/ 445289 w 479595"/>
                <a:gd name="connsiteY5" fmla="*/ 163254 h 183091"/>
                <a:gd name="connsiteX6" fmla="*/ 420883 w 479595"/>
                <a:gd name="connsiteY6" fmla="*/ 171747 h 183091"/>
                <a:gd name="connsiteX7" fmla="*/ 43321 w 479595"/>
                <a:gd name="connsiteY7" fmla="*/ 177602 h 183091"/>
                <a:gd name="connsiteX8" fmla="*/ 1490 w 479595"/>
                <a:gd name="connsiteY8" fmla="*/ 174629 h 183091"/>
                <a:gd name="connsiteX9" fmla="*/ 3395 w 479595"/>
                <a:gd name="connsiteY9" fmla="*/ 98303 h 183091"/>
                <a:gd name="connsiteX0" fmla="*/ 6682 w 478105"/>
                <a:gd name="connsiteY0" fmla="*/ 91353 h 183284"/>
                <a:gd name="connsiteX1" fmla="*/ 177045 w 478105"/>
                <a:gd name="connsiteY1" fmla="*/ 194 h 183284"/>
                <a:gd name="connsiteX2" fmla="*/ 300434 w 478105"/>
                <a:gd name="connsiteY2" fmla="*/ 790 h 183284"/>
                <a:gd name="connsiteX3" fmla="*/ 476781 w 478105"/>
                <a:gd name="connsiteY3" fmla="*/ 100287 h 183284"/>
                <a:gd name="connsiteX4" fmla="*/ 476781 w 478105"/>
                <a:gd name="connsiteY4" fmla="*/ 158720 h 183284"/>
                <a:gd name="connsiteX5" fmla="*/ 443799 w 478105"/>
                <a:gd name="connsiteY5" fmla="*/ 163447 h 183284"/>
                <a:gd name="connsiteX6" fmla="*/ 419393 w 478105"/>
                <a:gd name="connsiteY6" fmla="*/ 171940 h 183284"/>
                <a:gd name="connsiteX7" fmla="*/ 41831 w 478105"/>
                <a:gd name="connsiteY7" fmla="*/ 177795 h 183284"/>
                <a:gd name="connsiteX8" fmla="*/ 0 w 478105"/>
                <a:gd name="connsiteY8" fmla="*/ 174822 h 183284"/>
                <a:gd name="connsiteX9" fmla="*/ 6682 w 478105"/>
                <a:gd name="connsiteY9" fmla="*/ 91353 h 183284"/>
                <a:gd name="connsiteX0" fmla="*/ 4388 w 478198"/>
                <a:gd name="connsiteY0" fmla="*/ 91354 h 183284"/>
                <a:gd name="connsiteX1" fmla="*/ 177138 w 478198"/>
                <a:gd name="connsiteY1" fmla="*/ 194 h 183284"/>
                <a:gd name="connsiteX2" fmla="*/ 300527 w 478198"/>
                <a:gd name="connsiteY2" fmla="*/ 790 h 183284"/>
                <a:gd name="connsiteX3" fmla="*/ 476874 w 478198"/>
                <a:gd name="connsiteY3" fmla="*/ 100287 h 183284"/>
                <a:gd name="connsiteX4" fmla="*/ 476874 w 478198"/>
                <a:gd name="connsiteY4" fmla="*/ 158720 h 183284"/>
                <a:gd name="connsiteX5" fmla="*/ 443892 w 478198"/>
                <a:gd name="connsiteY5" fmla="*/ 163447 h 183284"/>
                <a:gd name="connsiteX6" fmla="*/ 419486 w 478198"/>
                <a:gd name="connsiteY6" fmla="*/ 171940 h 183284"/>
                <a:gd name="connsiteX7" fmla="*/ 41924 w 478198"/>
                <a:gd name="connsiteY7" fmla="*/ 177795 h 183284"/>
                <a:gd name="connsiteX8" fmla="*/ 93 w 478198"/>
                <a:gd name="connsiteY8" fmla="*/ 174822 h 183284"/>
                <a:gd name="connsiteX9" fmla="*/ 4388 w 478198"/>
                <a:gd name="connsiteY9" fmla="*/ 91354 h 183284"/>
                <a:gd name="connsiteX0" fmla="*/ 4388 w 478198"/>
                <a:gd name="connsiteY0" fmla="*/ 91162 h 183092"/>
                <a:gd name="connsiteX1" fmla="*/ 177138 w 478198"/>
                <a:gd name="connsiteY1" fmla="*/ 2 h 183092"/>
                <a:gd name="connsiteX2" fmla="*/ 300527 w 478198"/>
                <a:gd name="connsiteY2" fmla="*/ 598 h 183092"/>
                <a:gd name="connsiteX3" fmla="*/ 476874 w 478198"/>
                <a:gd name="connsiteY3" fmla="*/ 100095 h 183092"/>
                <a:gd name="connsiteX4" fmla="*/ 476874 w 478198"/>
                <a:gd name="connsiteY4" fmla="*/ 158528 h 183092"/>
                <a:gd name="connsiteX5" fmla="*/ 443892 w 478198"/>
                <a:gd name="connsiteY5" fmla="*/ 163255 h 183092"/>
                <a:gd name="connsiteX6" fmla="*/ 419486 w 478198"/>
                <a:gd name="connsiteY6" fmla="*/ 171748 h 183092"/>
                <a:gd name="connsiteX7" fmla="*/ 41924 w 478198"/>
                <a:gd name="connsiteY7" fmla="*/ 177603 h 183092"/>
                <a:gd name="connsiteX8" fmla="*/ 93 w 478198"/>
                <a:gd name="connsiteY8" fmla="*/ 174630 h 183092"/>
                <a:gd name="connsiteX9" fmla="*/ 4388 w 478198"/>
                <a:gd name="connsiteY9" fmla="*/ 91162 h 183092"/>
                <a:gd name="connsiteX0" fmla="*/ 4388 w 478198"/>
                <a:gd name="connsiteY0" fmla="*/ 91162 h 183092"/>
                <a:gd name="connsiteX1" fmla="*/ 177138 w 478198"/>
                <a:gd name="connsiteY1" fmla="*/ 2 h 183092"/>
                <a:gd name="connsiteX2" fmla="*/ 300527 w 478198"/>
                <a:gd name="connsiteY2" fmla="*/ 598 h 183092"/>
                <a:gd name="connsiteX3" fmla="*/ 476874 w 478198"/>
                <a:gd name="connsiteY3" fmla="*/ 100095 h 183092"/>
                <a:gd name="connsiteX4" fmla="*/ 476874 w 478198"/>
                <a:gd name="connsiteY4" fmla="*/ 158528 h 183092"/>
                <a:gd name="connsiteX5" fmla="*/ 443892 w 478198"/>
                <a:gd name="connsiteY5" fmla="*/ 163255 h 183092"/>
                <a:gd name="connsiteX6" fmla="*/ 419486 w 478198"/>
                <a:gd name="connsiteY6" fmla="*/ 171748 h 183092"/>
                <a:gd name="connsiteX7" fmla="*/ 41924 w 478198"/>
                <a:gd name="connsiteY7" fmla="*/ 177603 h 183092"/>
                <a:gd name="connsiteX8" fmla="*/ 93 w 478198"/>
                <a:gd name="connsiteY8" fmla="*/ 174630 h 183092"/>
                <a:gd name="connsiteX9" fmla="*/ 4388 w 478198"/>
                <a:gd name="connsiteY9" fmla="*/ 91162 h 183092"/>
                <a:gd name="connsiteX0" fmla="*/ 4388 w 478198"/>
                <a:gd name="connsiteY0" fmla="*/ 91162 h 183092"/>
                <a:gd name="connsiteX1" fmla="*/ 177138 w 478198"/>
                <a:gd name="connsiteY1" fmla="*/ 2 h 183092"/>
                <a:gd name="connsiteX2" fmla="*/ 300527 w 478198"/>
                <a:gd name="connsiteY2" fmla="*/ 598 h 183092"/>
                <a:gd name="connsiteX3" fmla="*/ 476874 w 478198"/>
                <a:gd name="connsiteY3" fmla="*/ 100095 h 183092"/>
                <a:gd name="connsiteX4" fmla="*/ 476874 w 478198"/>
                <a:gd name="connsiteY4" fmla="*/ 158528 h 183092"/>
                <a:gd name="connsiteX5" fmla="*/ 443892 w 478198"/>
                <a:gd name="connsiteY5" fmla="*/ 163255 h 183092"/>
                <a:gd name="connsiteX6" fmla="*/ 419486 w 478198"/>
                <a:gd name="connsiteY6" fmla="*/ 171748 h 183092"/>
                <a:gd name="connsiteX7" fmla="*/ 41924 w 478198"/>
                <a:gd name="connsiteY7" fmla="*/ 177603 h 183092"/>
                <a:gd name="connsiteX8" fmla="*/ 93 w 478198"/>
                <a:gd name="connsiteY8" fmla="*/ 174630 h 183092"/>
                <a:gd name="connsiteX9" fmla="*/ 4388 w 478198"/>
                <a:gd name="connsiteY9" fmla="*/ 91162 h 183092"/>
                <a:gd name="connsiteX0" fmla="*/ 4388 w 478198"/>
                <a:gd name="connsiteY0" fmla="*/ 91162 h 183092"/>
                <a:gd name="connsiteX1" fmla="*/ 177138 w 478198"/>
                <a:gd name="connsiteY1" fmla="*/ 2 h 183092"/>
                <a:gd name="connsiteX2" fmla="*/ 300527 w 478198"/>
                <a:gd name="connsiteY2" fmla="*/ 598 h 183092"/>
                <a:gd name="connsiteX3" fmla="*/ 476874 w 478198"/>
                <a:gd name="connsiteY3" fmla="*/ 100095 h 183092"/>
                <a:gd name="connsiteX4" fmla="*/ 476874 w 478198"/>
                <a:gd name="connsiteY4" fmla="*/ 158528 h 183092"/>
                <a:gd name="connsiteX5" fmla="*/ 443892 w 478198"/>
                <a:gd name="connsiteY5" fmla="*/ 163255 h 183092"/>
                <a:gd name="connsiteX6" fmla="*/ 419486 w 478198"/>
                <a:gd name="connsiteY6" fmla="*/ 171748 h 183092"/>
                <a:gd name="connsiteX7" fmla="*/ 41924 w 478198"/>
                <a:gd name="connsiteY7" fmla="*/ 177603 h 183092"/>
                <a:gd name="connsiteX8" fmla="*/ 93 w 478198"/>
                <a:gd name="connsiteY8" fmla="*/ 174630 h 183092"/>
                <a:gd name="connsiteX9" fmla="*/ 4388 w 478198"/>
                <a:gd name="connsiteY9" fmla="*/ 91162 h 183092"/>
                <a:gd name="connsiteX0" fmla="*/ 2344 w 483317"/>
                <a:gd name="connsiteY0" fmla="*/ 95922 h 183090"/>
                <a:gd name="connsiteX1" fmla="*/ 182257 w 483317"/>
                <a:gd name="connsiteY1" fmla="*/ 0 h 183090"/>
                <a:gd name="connsiteX2" fmla="*/ 305646 w 483317"/>
                <a:gd name="connsiteY2" fmla="*/ 596 h 183090"/>
                <a:gd name="connsiteX3" fmla="*/ 481993 w 483317"/>
                <a:gd name="connsiteY3" fmla="*/ 100093 h 183090"/>
                <a:gd name="connsiteX4" fmla="*/ 481993 w 483317"/>
                <a:gd name="connsiteY4" fmla="*/ 158526 h 183090"/>
                <a:gd name="connsiteX5" fmla="*/ 449011 w 483317"/>
                <a:gd name="connsiteY5" fmla="*/ 163253 h 183090"/>
                <a:gd name="connsiteX6" fmla="*/ 424605 w 483317"/>
                <a:gd name="connsiteY6" fmla="*/ 171746 h 183090"/>
                <a:gd name="connsiteX7" fmla="*/ 47043 w 483317"/>
                <a:gd name="connsiteY7" fmla="*/ 177601 h 183090"/>
                <a:gd name="connsiteX8" fmla="*/ 5212 w 483317"/>
                <a:gd name="connsiteY8" fmla="*/ 174628 h 183090"/>
                <a:gd name="connsiteX9" fmla="*/ 2344 w 483317"/>
                <a:gd name="connsiteY9" fmla="*/ 95922 h 183090"/>
                <a:gd name="connsiteX0" fmla="*/ 4389 w 478198"/>
                <a:gd name="connsiteY0" fmla="*/ 95922 h 183090"/>
                <a:gd name="connsiteX1" fmla="*/ 177138 w 478198"/>
                <a:gd name="connsiteY1" fmla="*/ 0 h 183090"/>
                <a:gd name="connsiteX2" fmla="*/ 300527 w 478198"/>
                <a:gd name="connsiteY2" fmla="*/ 596 h 183090"/>
                <a:gd name="connsiteX3" fmla="*/ 476874 w 478198"/>
                <a:gd name="connsiteY3" fmla="*/ 100093 h 183090"/>
                <a:gd name="connsiteX4" fmla="*/ 476874 w 478198"/>
                <a:gd name="connsiteY4" fmla="*/ 158526 h 183090"/>
                <a:gd name="connsiteX5" fmla="*/ 443892 w 478198"/>
                <a:gd name="connsiteY5" fmla="*/ 163253 h 183090"/>
                <a:gd name="connsiteX6" fmla="*/ 419486 w 478198"/>
                <a:gd name="connsiteY6" fmla="*/ 171746 h 183090"/>
                <a:gd name="connsiteX7" fmla="*/ 41924 w 478198"/>
                <a:gd name="connsiteY7" fmla="*/ 177601 h 183090"/>
                <a:gd name="connsiteX8" fmla="*/ 93 w 478198"/>
                <a:gd name="connsiteY8" fmla="*/ 174628 h 183090"/>
                <a:gd name="connsiteX9" fmla="*/ 4389 w 478198"/>
                <a:gd name="connsiteY9" fmla="*/ 95922 h 183090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43892 w 478198"/>
                <a:gd name="connsiteY5" fmla="*/ 163253 h 181286"/>
                <a:gd name="connsiteX6" fmla="*/ 419486 w 478198"/>
                <a:gd name="connsiteY6" fmla="*/ 171746 h 181286"/>
                <a:gd name="connsiteX7" fmla="*/ 63415 w 478198"/>
                <a:gd name="connsiteY7" fmla="*/ 170457 h 181286"/>
                <a:gd name="connsiteX8" fmla="*/ 93 w 478198"/>
                <a:gd name="connsiteY8" fmla="*/ 174628 h 181286"/>
                <a:gd name="connsiteX9" fmla="*/ 4389 w 478198"/>
                <a:gd name="connsiteY9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43892 w 478198"/>
                <a:gd name="connsiteY5" fmla="*/ 163253 h 181286"/>
                <a:gd name="connsiteX6" fmla="*/ 419486 w 478198"/>
                <a:gd name="connsiteY6" fmla="*/ 171746 h 181286"/>
                <a:gd name="connsiteX7" fmla="*/ 21489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43892 w 478198"/>
                <a:gd name="connsiteY5" fmla="*/ 163253 h 181286"/>
                <a:gd name="connsiteX6" fmla="*/ 419486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43892 w 478198"/>
                <a:gd name="connsiteY5" fmla="*/ 163253 h 181286"/>
                <a:gd name="connsiteX6" fmla="*/ 419486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43892 w 478198"/>
                <a:gd name="connsiteY5" fmla="*/ 163253 h 181286"/>
                <a:gd name="connsiteX6" fmla="*/ 350240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00910 w 478198"/>
                <a:gd name="connsiteY5" fmla="*/ 168015 h 181286"/>
                <a:gd name="connsiteX6" fmla="*/ 350240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00910 w 478198"/>
                <a:gd name="connsiteY5" fmla="*/ 168015 h 181286"/>
                <a:gd name="connsiteX6" fmla="*/ 362942 w 478198"/>
                <a:gd name="connsiteY6" fmla="*/ 161557 h 181286"/>
                <a:gd name="connsiteX7" fmla="*/ 350240 w 478198"/>
                <a:gd name="connsiteY7" fmla="*/ 171746 h 181286"/>
                <a:gd name="connsiteX8" fmla="*/ 126546 w 478198"/>
                <a:gd name="connsiteY8" fmla="*/ 171082 h 181286"/>
                <a:gd name="connsiteX9" fmla="*/ 63415 w 478198"/>
                <a:gd name="connsiteY9" fmla="*/ 170457 h 181286"/>
                <a:gd name="connsiteX10" fmla="*/ 93 w 478198"/>
                <a:gd name="connsiteY10" fmla="*/ 174628 h 181286"/>
                <a:gd name="connsiteX11" fmla="*/ 4389 w 478198"/>
                <a:gd name="connsiteY11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00910 w 478198"/>
                <a:gd name="connsiteY5" fmla="*/ 168015 h 181286"/>
                <a:gd name="connsiteX6" fmla="*/ 377268 w 478198"/>
                <a:gd name="connsiteY6" fmla="*/ 161557 h 181286"/>
                <a:gd name="connsiteX7" fmla="*/ 350240 w 478198"/>
                <a:gd name="connsiteY7" fmla="*/ 171746 h 181286"/>
                <a:gd name="connsiteX8" fmla="*/ 126546 w 478198"/>
                <a:gd name="connsiteY8" fmla="*/ 171082 h 181286"/>
                <a:gd name="connsiteX9" fmla="*/ 63415 w 478198"/>
                <a:gd name="connsiteY9" fmla="*/ 170457 h 181286"/>
                <a:gd name="connsiteX10" fmla="*/ 93 w 478198"/>
                <a:gd name="connsiteY10" fmla="*/ 174628 h 181286"/>
                <a:gd name="connsiteX11" fmla="*/ 4389 w 478198"/>
                <a:gd name="connsiteY11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00910 w 478198"/>
                <a:gd name="connsiteY5" fmla="*/ 168015 h 181286"/>
                <a:gd name="connsiteX6" fmla="*/ 350240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00910 w 478198"/>
                <a:gd name="connsiteY5" fmla="*/ 168015 h 181286"/>
                <a:gd name="connsiteX6" fmla="*/ 350240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398523 w 478198"/>
                <a:gd name="connsiteY5" fmla="*/ 170396 h 181286"/>
                <a:gd name="connsiteX6" fmla="*/ 350240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398523 w 478198"/>
                <a:gd name="connsiteY5" fmla="*/ 170396 h 181286"/>
                <a:gd name="connsiteX6" fmla="*/ 350240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2302"/>
                <a:gd name="connsiteX1" fmla="*/ 177138 w 478198"/>
                <a:gd name="connsiteY1" fmla="*/ 0 h 182302"/>
                <a:gd name="connsiteX2" fmla="*/ 300527 w 478198"/>
                <a:gd name="connsiteY2" fmla="*/ 596 h 182302"/>
                <a:gd name="connsiteX3" fmla="*/ 476874 w 478198"/>
                <a:gd name="connsiteY3" fmla="*/ 100093 h 182302"/>
                <a:gd name="connsiteX4" fmla="*/ 476874 w 478198"/>
                <a:gd name="connsiteY4" fmla="*/ 158526 h 182302"/>
                <a:gd name="connsiteX5" fmla="*/ 405686 w 478198"/>
                <a:gd name="connsiteY5" fmla="*/ 182302 h 182302"/>
                <a:gd name="connsiteX6" fmla="*/ 350240 w 478198"/>
                <a:gd name="connsiteY6" fmla="*/ 171746 h 182302"/>
                <a:gd name="connsiteX7" fmla="*/ 126546 w 478198"/>
                <a:gd name="connsiteY7" fmla="*/ 171082 h 182302"/>
                <a:gd name="connsiteX8" fmla="*/ 63415 w 478198"/>
                <a:gd name="connsiteY8" fmla="*/ 170457 h 182302"/>
                <a:gd name="connsiteX9" fmla="*/ 93 w 478198"/>
                <a:gd name="connsiteY9" fmla="*/ 174628 h 182302"/>
                <a:gd name="connsiteX10" fmla="*/ 4389 w 478198"/>
                <a:gd name="connsiteY10" fmla="*/ 95922 h 182302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82302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82302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8283 w 478105"/>
                <a:gd name="connsiteY0" fmla="*/ 88014 h 183030"/>
                <a:gd name="connsiteX1" fmla="*/ 177045 w 478105"/>
                <a:gd name="connsiteY1" fmla="*/ 42 h 183030"/>
                <a:gd name="connsiteX2" fmla="*/ 300434 w 478105"/>
                <a:gd name="connsiteY2" fmla="*/ 638 h 183030"/>
                <a:gd name="connsiteX3" fmla="*/ 476781 w 478105"/>
                <a:gd name="connsiteY3" fmla="*/ 100135 h 183030"/>
                <a:gd name="connsiteX4" fmla="*/ 476781 w 478105"/>
                <a:gd name="connsiteY4" fmla="*/ 158568 h 183030"/>
                <a:gd name="connsiteX5" fmla="*/ 405593 w 478105"/>
                <a:gd name="connsiteY5" fmla="*/ 177581 h 183030"/>
                <a:gd name="connsiteX6" fmla="*/ 350147 w 478105"/>
                <a:gd name="connsiteY6" fmla="*/ 171788 h 183030"/>
                <a:gd name="connsiteX7" fmla="*/ 119289 w 478105"/>
                <a:gd name="connsiteY7" fmla="*/ 183030 h 183030"/>
                <a:gd name="connsiteX8" fmla="*/ 63322 w 478105"/>
                <a:gd name="connsiteY8" fmla="*/ 170499 h 183030"/>
                <a:gd name="connsiteX9" fmla="*/ 0 w 478105"/>
                <a:gd name="connsiteY9" fmla="*/ 174670 h 183030"/>
                <a:gd name="connsiteX10" fmla="*/ 8283 w 478105"/>
                <a:gd name="connsiteY10" fmla="*/ 88014 h 183030"/>
                <a:gd name="connsiteX0" fmla="*/ 4388 w 478197"/>
                <a:gd name="connsiteY0" fmla="*/ 91948 h 182989"/>
                <a:gd name="connsiteX1" fmla="*/ 177137 w 478197"/>
                <a:gd name="connsiteY1" fmla="*/ 1 h 182989"/>
                <a:gd name="connsiteX2" fmla="*/ 300526 w 478197"/>
                <a:gd name="connsiteY2" fmla="*/ 597 h 182989"/>
                <a:gd name="connsiteX3" fmla="*/ 476873 w 478197"/>
                <a:gd name="connsiteY3" fmla="*/ 100094 h 182989"/>
                <a:gd name="connsiteX4" fmla="*/ 476873 w 478197"/>
                <a:gd name="connsiteY4" fmla="*/ 158527 h 182989"/>
                <a:gd name="connsiteX5" fmla="*/ 405685 w 478197"/>
                <a:gd name="connsiteY5" fmla="*/ 177540 h 182989"/>
                <a:gd name="connsiteX6" fmla="*/ 350239 w 478197"/>
                <a:gd name="connsiteY6" fmla="*/ 171747 h 182989"/>
                <a:gd name="connsiteX7" fmla="*/ 119381 w 478197"/>
                <a:gd name="connsiteY7" fmla="*/ 182989 h 182989"/>
                <a:gd name="connsiteX8" fmla="*/ 63414 w 478197"/>
                <a:gd name="connsiteY8" fmla="*/ 170458 h 182989"/>
                <a:gd name="connsiteX9" fmla="*/ 92 w 478197"/>
                <a:gd name="connsiteY9" fmla="*/ 174629 h 182989"/>
                <a:gd name="connsiteX10" fmla="*/ 4388 w 478197"/>
                <a:gd name="connsiteY10" fmla="*/ 91948 h 182989"/>
                <a:gd name="connsiteX0" fmla="*/ 4296 w 478105"/>
                <a:gd name="connsiteY0" fmla="*/ 91948 h 182989"/>
                <a:gd name="connsiteX1" fmla="*/ 177045 w 478105"/>
                <a:gd name="connsiteY1" fmla="*/ 1 h 182989"/>
                <a:gd name="connsiteX2" fmla="*/ 300434 w 478105"/>
                <a:gd name="connsiteY2" fmla="*/ 597 h 182989"/>
                <a:gd name="connsiteX3" fmla="*/ 476781 w 478105"/>
                <a:gd name="connsiteY3" fmla="*/ 100094 h 182989"/>
                <a:gd name="connsiteX4" fmla="*/ 476781 w 478105"/>
                <a:gd name="connsiteY4" fmla="*/ 158527 h 182989"/>
                <a:gd name="connsiteX5" fmla="*/ 405593 w 478105"/>
                <a:gd name="connsiteY5" fmla="*/ 177540 h 182989"/>
                <a:gd name="connsiteX6" fmla="*/ 350147 w 478105"/>
                <a:gd name="connsiteY6" fmla="*/ 171747 h 182989"/>
                <a:gd name="connsiteX7" fmla="*/ 119289 w 478105"/>
                <a:gd name="connsiteY7" fmla="*/ 182989 h 182989"/>
                <a:gd name="connsiteX8" fmla="*/ 63322 w 478105"/>
                <a:gd name="connsiteY8" fmla="*/ 170458 h 182989"/>
                <a:gd name="connsiteX9" fmla="*/ 0 w 478105"/>
                <a:gd name="connsiteY9" fmla="*/ 174629 h 182989"/>
                <a:gd name="connsiteX10" fmla="*/ 4296 w 478105"/>
                <a:gd name="connsiteY10" fmla="*/ 91948 h 182989"/>
                <a:gd name="connsiteX0" fmla="*/ 628 w 478105"/>
                <a:gd name="connsiteY0" fmla="*/ 95605 h 182988"/>
                <a:gd name="connsiteX1" fmla="*/ 177045 w 478105"/>
                <a:gd name="connsiteY1" fmla="*/ 0 h 182988"/>
                <a:gd name="connsiteX2" fmla="*/ 300434 w 478105"/>
                <a:gd name="connsiteY2" fmla="*/ 596 h 182988"/>
                <a:gd name="connsiteX3" fmla="*/ 476781 w 478105"/>
                <a:gd name="connsiteY3" fmla="*/ 100093 h 182988"/>
                <a:gd name="connsiteX4" fmla="*/ 476781 w 478105"/>
                <a:gd name="connsiteY4" fmla="*/ 158526 h 182988"/>
                <a:gd name="connsiteX5" fmla="*/ 405593 w 478105"/>
                <a:gd name="connsiteY5" fmla="*/ 177539 h 182988"/>
                <a:gd name="connsiteX6" fmla="*/ 350147 w 478105"/>
                <a:gd name="connsiteY6" fmla="*/ 171746 h 182988"/>
                <a:gd name="connsiteX7" fmla="*/ 119289 w 478105"/>
                <a:gd name="connsiteY7" fmla="*/ 182988 h 182988"/>
                <a:gd name="connsiteX8" fmla="*/ 63322 w 478105"/>
                <a:gd name="connsiteY8" fmla="*/ 170457 h 182988"/>
                <a:gd name="connsiteX9" fmla="*/ 0 w 478105"/>
                <a:gd name="connsiteY9" fmla="*/ 174628 h 182988"/>
                <a:gd name="connsiteX10" fmla="*/ 628 w 478105"/>
                <a:gd name="connsiteY10" fmla="*/ 95605 h 182988"/>
                <a:gd name="connsiteX0" fmla="*/ 2643 w 480120"/>
                <a:gd name="connsiteY0" fmla="*/ 95605 h 182988"/>
                <a:gd name="connsiteX1" fmla="*/ 179060 w 480120"/>
                <a:gd name="connsiteY1" fmla="*/ 0 h 182988"/>
                <a:gd name="connsiteX2" fmla="*/ 302449 w 480120"/>
                <a:gd name="connsiteY2" fmla="*/ 596 h 182988"/>
                <a:gd name="connsiteX3" fmla="*/ 478796 w 480120"/>
                <a:gd name="connsiteY3" fmla="*/ 100093 h 182988"/>
                <a:gd name="connsiteX4" fmla="*/ 478796 w 480120"/>
                <a:gd name="connsiteY4" fmla="*/ 158526 h 182988"/>
                <a:gd name="connsiteX5" fmla="*/ 407608 w 480120"/>
                <a:gd name="connsiteY5" fmla="*/ 177539 h 182988"/>
                <a:gd name="connsiteX6" fmla="*/ 352162 w 480120"/>
                <a:gd name="connsiteY6" fmla="*/ 171746 h 182988"/>
                <a:gd name="connsiteX7" fmla="*/ 121304 w 480120"/>
                <a:gd name="connsiteY7" fmla="*/ 182988 h 182988"/>
                <a:gd name="connsiteX8" fmla="*/ 65337 w 480120"/>
                <a:gd name="connsiteY8" fmla="*/ 170457 h 182988"/>
                <a:gd name="connsiteX9" fmla="*/ 2015 w 480120"/>
                <a:gd name="connsiteY9" fmla="*/ 174628 h 182988"/>
                <a:gd name="connsiteX10" fmla="*/ 2643 w 480120"/>
                <a:gd name="connsiteY10" fmla="*/ 95605 h 182988"/>
                <a:gd name="connsiteX0" fmla="*/ 2643 w 480120"/>
                <a:gd name="connsiteY0" fmla="*/ 95605 h 182988"/>
                <a:gd name="connsiteX1" fmla="*/ 179060 w 480120"/>
                <a:gd name="connsiteY1" fmla="*/ 0 h 182988"/>
                <a:gd name="connsiteX2" fmla="*/ 302449 w 480120"/>
                <a:gd name="connsiteY2" fmla="*/ 596 h 182988"/>
                <a:gd name="connsiteX3" fmla="*/ 478796 w 480120"/>
                <a:gd name="connsiteY3" fmla="*/ 100093 h 182988"/>
                <a:gd name="connsiteX4" fmla="*/ 478796 w 480120"/>
                <a:gd name="connsiteY4" fmla="*/ 158526 h 182988"/>
                <a:gd name="connsiteX5" fmla="*/ 407608 w 480120"/>
                <a:gd name="connsiteY5" fmla="*/ 177539 h 182988"/>
                <a:gd name="connsiteX6" fmla="*/ 352162 w 480120"/>
                <a:gd name="connsiteY6" fmla="*/ 171746 h 182988"/>
                <a:gd name="connsiteX7" fmla="*/ 121304 w 480120"/>
                <a:gd name="connsiteY7" fmla="*/ 182988 h 182988"/>
                <a:gd name="connsiteX8" fmla="*/ 65337 w 480120"/>
                <a:gd name="connsiteY8" fmla="*/ 170457 h 182988"/>
                <a:gd name="connsiteX9" fmla="*/ 2015 w 480120"/>
                <a:gd name="connsiteY9" fmla="*/ 174628 h 182988"/>
                <a:gd name="connsiteX10" fmla="*/ 2643 w 480120"/>
                <a:gd name="connsiteY10" fmla="*/ 95605 h 182988"/>
                <a:gd name="connsiteX0" fmla="*/ 0 w 481145"/>
                <a:gd name="connsiteY0" fmla="*/ 91947 h 182988"/>
                <a:gd name="connsiteX1" fmla="*/ 180085 w 481145"/>
                <a:gd name="connsiteY1" fmla="*/ 0 h 182988"/>
                <a:gd name="connsiteX2" fmla="*/ 303474 w 481145"/>
                <a:gd name="connsiteY2" fmla="*/ 596 h 182988"/>
                <a:gd name="connsiteX3" fmla="*/ 479821 w 481145"/>
                <a:gd name="connsiteY3" fmla="*/ 100093 h 182988"/>
                <a:gd name="connsiteX4" fmla="*/ 479821 w 481145"/>
                <a:gd name="connsiteY4" fmla="*/ 158526 h 182988"/>
                <a:gd name="connsiteX5" fmla="*/ 408633 w 481145"/>
                <a:gd name="connsiteY5" fmla="*/ 177539 h 182988"/>
                <a:gd name="connsiteX6" fmla="*/ 353187 w 481145"/>
                <a:gd name="connsiteY6" fmla="*/ 171746 h 182988"/>
                <a:gd name="connsiteX7" fmla="*/ 122329 w 481145"/>
                <a:gd name="connsiteY7" fmla="*/ 182988 h 182988"/>
                <a:gd name="connsiteX8" fmla="*/ 66362 w 481145"/>
                <a:gd name="connsiteY8" fmla="*/ 170457 h 182988"/>
                <a:gd name="connsiteX9" fmla="*/ 3040 w 481145"/>
                <a:gd name="connsiteY9" fmla="*/ 174628 h 182988"/>
                <a:gd name="connsiteX10" fmla="*/ 0 w 481145"/>
                <a:gd name="connsiteY10" fmla="*/ 91947 h 182988"/>
                <a:gd name="connsiteX0" fmla="*/ 9309 w 479451"/>
                <a:gd name="connsiteY0" fmla="*/ 84813 h 183168"/>
                <a:gd name="connsiteX1" fmla="*/ 178391 w 479451"/>
                <a:gd name="connsiteY1" fmla="*/ 180 h 183168"/>
                <a:gd name="connsiteX2" fmla="*/ 301780 w 479451"/>
                <a:gd name="connsiteY2" fmla="*/ 776 h 183168"/>
                <a:gd name="connsiteX3" fmla="*/ 478127 w 479451"/>
                <a:gd name="connsiteY3" fmla="*/ 100273 h 183168"/>
                <a:gd name="connsiteX4" fmla="*/ 478127 w 479451"/>
                <a:gd name="connsiteY4" fmla="*/ 158706 h 183168"/>
                <a:gd name="connsiteX5" fmla="*/ 406939 w 479451"/>
                <a:gd name="connsiteY5" fmla="*/ 177719 h 183168"/>
                <a:gd name="connsiteX6" fmla="*/ 351493 w 479451"/>
                <a:gd name="connsiteY6" fmla="*/ 171926 h 183168"/>
                <a:gd name="connsiteX7" fmla="*/ 120635 w 479451"/>
                <a:gd name="connsiteY7" fmla="*/ 183168 h 183168"/>
                <a:gd name="connsiteX8" fmla="*/ 64668 w 479451"/>
                <a:gd name="connsiteY8" fmla="*/ 170637 h 183168"/>
                <a:gd name="connsiteX9" fmla="*/ 1346 w 479451"/>
                <a:gd name="connsiteY9" fmla="*/ 174808 h 183168"/>
                <a:gd name="connsiteX10" fmla="*/ 9309 w 479451"/>
                <a:gd name="connsiteY10" fmla="*/ 84813 h 183168"/>
                <a:gd name="connsiteX0" fmla="*/ 5907 w 479717"/>
                <a:gd name="connsiteY0" fmla="*/ 95605 h 182988"/>
                <a:gd name="connsiteX1" fmla="*/ 178657 w 479717"/>
                <a:gd name="connsiteY1" fmla="*/ 0 h 182988"/>
                <a:gd name="connsiteX2" fmla="*/ 302046 w 479717"/>
                <a:gd name="connsiteY2" fmla="*/ 596 h 182988"/>
                <a:gd name="connsiteX3" fmla="*/ 478393 w 479717"/>
                <a:gd name="connsiteY3" fmla="*/ 100093 h 182988"/>
                <a:gd name="connsiteX4" fmla="*/ 478393 w 479717"/>
                <a:gd name="connsiteY4" fmla="*/ 158526 h 182988"/>
                <a:gd name="connsiteX5" fmla="*/ 407205 w 479717"/>
                <a:gd name="connsiteY5" fmla="*/ 177539 h 182988"/>
                <a:gd name="connsiteX6" fmla="*/ 351759 w 479717"/>
                <a:gd name="connsiteY6" fmla="*/ 171746 h 182988"/>
                <a:gd name="connsiteX7" fmla="*/ 120901 w 479717"/>
                <a:gd name="connsiteY7" fmla="*/ 182988 h 182988"/>
                <a:gd name="connsiteX8" fmla="*/ 64934 w 479717"/>
                <a:gd name="connsiteY8" fmla="*/ 170457 h 182988"/>
                <a:gd name="connsiteX9" fmla="*/ 1612 w 479717"/>
                <a:gd name="connsiteY9" fmla="*/ 174628 h 182988"/>
                <a:gd name="connsiteX10" fmla="*/ 5907 w 479717"/>
                <a:gd name="connsiteY10" fmla="*/ 95605 h 182988"/>
                <a:gd name="connsiteX0" fmla="*/ 2643 w 480120"/>
                <a:gd name="connsiteY0" fmla="*/ 91947 h 182988"/>
                <a:gd name="connsiteX1" fmla="*/ 179060 w 480120"/>
                <a:gd name="connsiteY1" fmla="*/ 0 h 182988"/>
                <a:gd name="connsiteX2" fmla="*/ 302449 w 480120"/>
                <a:gd name="connsiteY2" fmla="*/ 596 h 182988"/>
                <a:gd name="connsiteX3" fmla="*/ 478796 w 480120"/>
                <a:gd name="connsiteY3" fmla="*/ 100093 h 182988"/>
                <a:gd name="connsiteX4" fmla="*/ 478796 w 480120"/>
                <a:gd name="connsiteY4" fmla="*/ 158526 h 182988"/>
                <a:gd name="connsiteX5" fmla="*/ 407608 w 480120"/>
                <a:gd name="connsiteY5" fmla="*/ 177539 h 182988"/>
                <a:gd name="connsiteX6" fmla="*/ 352162 w 480120"/>
                <a:gd name="connsiteY6" fmla="*/ 171746 h 182988"/>
                <a:gd name="connsiteX7" fmla="*/ 121304 w 480120"/>
                <a:gd name="connsiteY7" fmla="*/ 182988 h 182988"/>
                <a:gd name="connsiteX8" fmla="*/ 65337 w 480120"/>
                <a:gd name="connsiteY8" fmla="*/ 170457 h 182988"/>
                <a:gd name="connsiteX9" fmla="*/ 2015 w 480120"/>
                <a:gd name="connsiteY9" fmla="*/ 174628 h 182988"/>
                <a:gd name="connsiteX10" fmla="*/ 2643 w 480120"/>
                <a:gd name="connsiteY10" fmla="*/ 91947 h 182988"/>
                <a:gd name="connsiteX0" fmla="*/ 0 w 481145"/>
                <a:gd name="connsiteY0" fmla="*/ 99262 h 182988"/>
                <a:gd name="connsiteX1" fmla="*/ 180085 w 481145"/>
                <a:gd name="connsiteY1" fmla="*/ 0 h 182988"/>
                <a:gd name="connsiteX2" fmla="*/ 303474 w 481145"/>
                <a:gd name="connsiteY2" fmla="*/ 596 h 182988"/>
                <a:gd name="connsiteX3" fmla="*/ 479821 w 481145"/>
                <a:gd name="connsiteY3" fmla="*/ 100093 h 182988"/>
                <a:gd name="connsiteX4" fmla="*/ 479821 w 481145"/>
                <a:gd name="connsiteY4" fmla="*/ 158526 h 182988"/>
                <a:gd name="connsiteX5" fmla="*/ 408633 w 481145"/>
                <a:gd name="connsiteY5" fmla="*/ 177539 h 182988"/>
                <a:gd name="connsiteX6" fmla="*/ 353187 w 481145"/>
                <a:gd name="connsiteY6" fmla="*/ 171746 h 182988"/>
                <a:gd name="connsiteX7" fmla="*/ 122329 w 481145"/>
                <a:gd name="connsiteY7" fmla="*/ 182988 h 182988"/>
                <a:gd name="connsiteX8" fmla="*/ 66362 w 481145"/>
                <a:gd name="connsiteY8" fmla="*/ 170457 h 182988"/>
                <a:gd name="connsiteX9" fmla="*/ 3040 w 481145"/>
                <a:gd name="connsiteY9" fmla="*/ 174628 h 182988"/>
                <a:gd name="connsiteX10" fmla="*/ 0 w 481145"/>
                <a:gd name="connsiteY10" fmla="*/ 99262 h 182988"/>
                <a:gd name="connsiteX0" fmla="*/ 0 w 481145"/>
                <a:gd name="connsiteY0" fmla="*/ 99262 h 208817"/>
                <a:gd name="connsiteX1" fmla="*/ 180085 w 481145"/>
                <a:gd name="connsiteY1" fmla="*/ 0 h 208817"/>
                <a:gd name="connsiteX2" fmla="*/ 303474 w 481145"/>
                <a:gd name="connsiteY2" fmla="*/ 596 h 208817"/>
                <a:gd name="connsiteX3" fmla="*/ 479821 w 481145"/>
                <a:gd name="connsiteY3" fmla="*/ 100093 h 208817"/>
                <a:gd name="connsiteX4" fmla="*/ 479821 w 481145"/>
                <a:gd name="connsiteY4" fmla="*/ 158526 h 208817"/>
                <a:gd name="connsiteX5" fmla="*/ 408633 w 481145"/>
                <a:gd name="connsiteY5" fmla="*/ 177539 h 208817"/>
                <a:gd name="connsiteX6" fmla="*/ 353187 w 481145"/>
                <a:gd name="connsiteY6" fmla="*/ 171746 h 208817"/>
                <a:gd name="connsiteX7" fmla="*/ 122329 w 481145"/>
                <a:gd name="connsiteY7" fmla="*/ 182988 h 208817"/>
                <a:gd name="connsiteX8" fmla="*/ 66362 w 481145"/>
                <a:gd name="connsiteY8" fmla="*/ 170457 h 208817"/>
                <a:gd name="connsiteX9" fmla="*/ 6464 w 481145"/>
                <a:gd name="connsiteY9" fmla="*/ 205360 h 208817"/>
                <a:gd name="connsiteX10" fmla="*/ 0 w 481145"/>
                <a:gd name="connsiteY10" fmla="*/ 99262 h 208817"/>
                <a:gd name="connsiteX0" fmla="*/ 2435 w 476732"/>
                <a:gd name="connsiteY0" fmla="*/ 99262 h 208816"/>
                <a:gd name="connsiteX1" fmla="*/ 175672 w 476732"/>
                <a:gd name="connsiteY1" fmla="*/ 0 h 208816"/>
                <a:gd name="connsiteX2" fmla="*/ 299061 w 476732"/>
                <a:gd name="connsiteY2" fmla="*/ 596 h 208816"/>
                <a:gd name="connsiteX3" fmla="*/ 475408 w 476732"/>
                <a:gd name="connsiteY3" fmla="*/ 100093 h 208816"/>
                <a:gd name="connsiteX4" fmla="*/ 475408 w 476732"/>
                <a:gd name="connsiteY4" fmla="*/ 158526 h 208816"/>
                <a:gd name="connsiteX5" fmla="*/ 404220 w 476732"/>
                <a:gd name="connsiteY5" fmla="*/ 177539 h 208816"/>
                <a:gd name="connsiteX6" fmla="*/ 348774 w 476732"/>
                <a:gd name="connsiteY6" fmla="*/ 171746 h 208816"/>
                <a:gd name="connsiteX7" fmla="*/ 117916 w 476732"/>
                <a:gd name="connsiteY7" fmla="*/ 182988 h 208816"/>
                <a:gd name="connsiteX8" fmla="*/ 61949 w 476732"/>
                <a:gd name="connsiteY8" fmla="*/ 170457 h 208816"/>
                <a:gd name="connsiteX9" fmla="*/ 2051 w 476732"/>
                <a:gd name="connsiteY9" fmla="*/ 205360 h 208816"/>
                <a:gd name="connsiteX10" fmla="*/ 2435 w 476732"/>
                <a:gd name="connsiteY10" fmla="*/ 99262 h 208816"/>
                <a:gd name="connsiteX0" fmla="*/ 0 w 477721"/>
                <a:gd name="connsiteY0" fmla="*/ 92433 h 208816"/>
                <a:gd name="connsiteX1" fmla="*/ 176661 w 477721"/>
                <a:gd name="connsiteY1" fmla="*/ 0 h 208816"/>
                <a:gd name="connsiteX2" fmla="*/ 300050 w 477721"/>
                <a:gd name="connsiteY2" fmla="*/ 596 h 208816"/>
                <a:gd name="connsiteX3" fmla="*/ 476397 w 477721"/>
                <a:gd name="connsiteY3" fmla="*/ 100093 h 208816"/>
                <a:gd name="connsiteX4" fmla="*/ 476397 w 477721"/>
                <a:gd name="connsiteY4" fmla="*/ 158526 h 208816"/>
                <a:gd name="connsiteX5" fmla="*/ 405209 w 477721"/>
                <a:gd name="connsiteY5" fmla="*/ 177539 h 208816"/>
                <a:gd name="connsiteX6" fmla="*/ 349763 w 477721"/>
                <a:gd name="connsiteY6" fmla="*/ 171746 h 208816"/>
                <a:gd name="connsiteX7" fmla="*/ 118905 w 477721"/>
                <a:gd name="connsiteY7" fmla="*/ 182988 h 208816"/>
                <a:gd name="connsiteX8" fmla="*/ 62938 w 477721"/>
                <a:gd name="connsiteY8" fmla="*/ 170457 h 208816"/>
                <a:gd name="connsiteX9" fmla="*/ 3040 w 477721"/>
                <a:gd name="connsiteY9" fmla="*/ 205360 h 208816"/>
                <a:gd name="connsiteX10" fmla="*/ 0 w 477721"/>
                <a:gd name="connsiteY10" fmla="*/ 92433 h 20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7721" h="208816">
                  <a:moveTo>
                    <a:pt x="0" y="92433"/>
                  </a:moveTo>
                  <a:cubicBezTo>
                    <a:pt x="4109" y="-331"/>
                    <a:pt x="159545" y="0"/>
                    <a:pt x="176661" y="0"/>
                  </a:cubicBezTo>
                  <a:lnTo>
                    <a:pt x="300050" y="596"/>
                  </a:lnTo>
                  <a:cubicBezTo>
                    <a:pt x="412478" y="596"/>
                    <a:pt x="472212" y="40704"/>
                    <a:pt x="476397" y="100093"/>
                  </a:cubicBezTo>
                  <a:cubicBezTo>
                    <a:pt x="479376" y="131484"/>
                    <a:pt x="476397" y="139048"/>
                    <a:pt x="476397" y="158526"/>
                  </a:cubicBezTo>
                  <a:cubicBezTo>
                    <a:pt x="472886" y="173024"/>
                    <a:pt x="410374" y="172374"/>
                    <a:pt x="405209" y="177539"/>
                  </a:cubicBezTo>
                  <a:cubicBezTo>
                    <a:pt x="391268" y="155930"/>
                    <a:pt x="395490" y="171235"/>
                    <a:pt x="349763" y="171746"/>
                  </a:cubicBezTo>
                  <a:lnTo>
                    <a:pt x="118905" y="182988"/>
                  </a:lnTo>
                  <a:cubicBezTo>
                    <a:pt x="107411" y="161348"/>
                    <a:pt x="83982" y="170665"/>
                    <a:pt x="62938" y="170457"/>
                  </a:cubicBezTo>
                  <a:cubicBezTo>
                    <a:pt x="45822" y="170457"/>
                    <a:pt x="3040" y="222476"/>
                    <a:pt x="3040" y="205360"/>
                  </a:cubicBezTo>
                  <a:cubicBezTo>
                    <a:pt x="-3302" y="201192"/>
                    <a:pt x="4052" y="84533"/>
                    <a:pt x="0" y="92433"/>
                  </a:cubicBezTo>
                  <a:close/>
                </a:path>
              </a:pathLst>
            </a:cu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6269" y="2802620"/>
              <a:ext cx="140618" cy="306024"/>
            </a:xfrm>
            <a:prstGeom prst="rect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84420" y="2137839"/>
            <a:ext cx="429854" cy="942355"/>
            <a:chOff x="842055" y="2360897"/>
            <a:chExt cx="522048" cy="1144469"/>
          </a:xfrm>
        </p:grpSpPr>
        <p:sp>
          <p:nvSpPr>
            <p:cNvPr id="33" name="Oval 32"/>
            <p:cNvSpPr/>
            <p:nvPr/>
          </p:nvSpPr>
          <p:spPr>
            <a:xfrm>
              <a:off x="997148" y="2360897"/>
              <a:ext cx="208800" cy="2088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842055" y="2896121"/>
              <a:ext cx="90000" cy="900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1274103" y="2896121"/>
              <a:ext cx="90000" cy="900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971930" y="3400966"/>
              <a:ext cx="115200" cy="1044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112548" y="3400966"/>
              <a:ext cx="115200" cy="1044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12548" y="2945357"/>
              <a:ext cx="115200" cy="507809"/>
            </a:xfrm>
            <a:prstGeom prst="rect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71006" y="2918410"/>
              <a:ext cx="116123" cy="534756"/>
            </a:xfrm>
            <a:prstGeom prst="rect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0" name="Isosceles Triangle 16"/>
            <p:cNvSpPr/>
            <p:nvPr/>
          </p:nvSpPr>
          <p:spPr>
            <a:xfrm>
              <a:off x="889823" y="2620657"/>
              <a:ext cx="431878" cy="502459"/>
            </a:xfrm>
            <a:custGeom>
              <a:avLst/>
              <a:gdLst>
                <a:gd name="connsiteX0" fmla="*/ 0 w 431878"/>
                <a:gd name="connsiteY0" fmla="*/ 501315 h 501315"/>
                <a:gd name="connsiteX1" fmla="*/ 215939 w 431878"/>
                <a:gd name="connsiteY1" fmla="*/ 0 h 501315"/>
                <a:gd name="connsiteX2" fmla="*/ 431878 w 431878"/>
                <a:gd name="connsiteY2" fmla="*/ 501315 h 501315"/>
                <a:gd name="connsiteX3" fmla="*/ 0 w 431878"/>
                <a:gd name="connsiteY3" fmla="*/ 501315 h 501315"/>
                <a:gd name="connsiteX0" fmla="*/ 0 w 431878"/>
                <a:gd name="connsiteY0" fmla="*/ 501315 h 502459"/>
                <a:gd name="connsiteX1" fmla="*/ 2014 w 431878"/>
                <a:gd name="connsiteY1" fmla="*/ 502459 h 502459"/>
                <a:gd name="connsiteX2" fmla="*/ 215939 w 431878"/>
                <a:gd name="connsiteY2" fmla="*/ 0 h 502459"/>
                <a:gd name="connsiteX3" fmla="*/ 431878 w 431878"/>
                <a:gd name="connsiteY3" fmla="*/ 501315 h 502459"/>
                <a:gd name="connsiteX4" fmla="*/ 0 w 431878"/>
                <a:gd name="connsiteY4" fmla="*/ 501315 h 502459"/>
                <a:gd name="connsiteX0" fmla="*/ 0 w 431878"/>
                <a:gd name="connsiteY0" fmla="*/ 501315 h 502459"/>
                <a:gd name="connsiteX1" fmla="*/ 2014 w 431878"/>
                <a:gd name="connsiteY1" fmla="*/ 502459 h 502459"/>
                <a:gd name="connsiteX2" fmla="*/ 215939 w 431878"/>
                <a:gd name="connsiteY2" fmla="*/ 0 h 502459"/>
                <a:gd name="connsiteX3" fmla="*/ 217813 w 431878"/>
                <a:gd name="connsiteY3" fmla="*/ 12341 h 502459"/>
                <a:gd name="connsiteX4" fmla="*/ 431878 w 431878"/>
                <a:gd name="connsiteY4" fmla="*/ 501315 h 502459"/>
                <a:gd name="connsiteX5" fmla="*/ 0 w 431878"/>
                <a:gd name="connsiteY5" fmla="*/ 501315 h 502459"/>
                <a:gd name="connsiteX0" fmla="*/ 0 w 431878"/>
                <a:gd name="connsiteY0" fmla="*/ 501315 h 502459"/>
                <a:gd name="connsiteX1" fmla="*/ 2014 w 431878"/>
                <a:gd name="connsiteY1" fmla="*/ 502459 h 502459"/>
                <a:gd name="connsiteX2" fmla="*/ 215939 w 431878"/>
                <a:gd name="connsiteY2" fmla="*/ 0 h 502459"/>
                <a:gd name="connsiteX3" fmla="*/ 217813 w 431878"/>
                <a:gd name="connsiteY3" fmla="*/ 12341 h 502459"/>
                <a:gd name="connsiteX4" fmla="*/ 431878 w 431878"/>
                <a:gd name="connsiteY4" fmla="*/ 501315 h 502459"/>
                <a:gd name="connsiteX5" fmla="*/ 0 w 431878"/>
                <a:gd name="connsiteY5" fmla="*/ 501315 h 502459"/>
                <a:gd name="connsiteX0" fmla="*/ 0 w 431878"/>
                <a:gd name="connsiteY0" fmla="*/ 501315 h 502459"/>
                <a:gd name="connsiteX1" fmla="*/ 2014 w 431878"/>
                <a:gd name="connsiteY1" fmla="*/ 502459 h 502459"/>
                <a:gd name="connsiteX2" fmla="*/ 141003 w 431878"/>
                <a:gd name="connsiteY2" fmla="*/ 165960 h 502459"/>
                <a:gd name="connsiteX3" fmla="*/ 215939 w 431878"/>
                <a:gd name="connsiteY3" fmla="*/ 0 h 502459"/>
                <a:gd name="connsiteX4" fmla="*/ 217813 w 431878"/>
                <a:gd name="connsiteY4" fmla="*/ 12341 h 502459"/>
                <a:gd name="connsiteX5" fmla="*/ 431878 w 431878"/>
                <a:gd name="connsiteY5" fmla="*/ 501315 h 502459"/>
                <a:gd name="connsiteX6" fmla="*/ 0 w 431878"/>
                <a:gd name="connsiteY6" fmla="*/ 501315 h 502459"/>
                <a:gd name="connsiteX0" fmla="*/ 0 w 431878"/>
                <a:gd name="connsiteY0" fmla="*/ 501315 h 502459"/>
                <a:gd name="connsiteX1" fmla="*/ 2014 w 431878"/>
                <a:gd name="connsiteY1" fmla="*/ 502459 h 502459"/>
                <a:gd name="connsiteX2" fmla="*/ 141003 w 431878"/>
                <a:gd name="connsiteY2" fmla="*/ 85493 h 502459"/>
                <a:gd name="connsiteX3" fmla="*/ 215939 w 431878"/>
                <a:gd name="connsiteY3" fmla="*/ 0 h 502459"/>
                <a:gd name="connsiteX4" fmla="*/ 217813 w 431878"/>
                <a:gd name="connsiteY4" fmla="*/ 12341 h 502459"/>
                <a:gd name="connsiteX5" fmla="*/ 431878 w 431878"/>
                <a:gd name="connsiteY5" fmla="*/ 501315 h 502459"/>
                <a:gd name="connsiteX6" fmla="*/ 0 w 431878"/>
                <a:gd name="connsiteY6" fmla="*/ 501315 h 502459"/>
                <a:gd name="connsiteX0" fmla="*/ 0 w 431878"/>
                <a:gd name="connsiteY0" fmla="*/ 501315 h 502459"/>
                <a:gd name="connsiteX1" fmla="*/ 2014 w 431878"/>
                <a:gd name="connsiteY1" fmla="*/ 502459 h 502459"/>
                <a:gd name="connsiteX2" fmla="*/ 141003 w 431878"/>
                <a:gd name="connsiteY2" fmla="*/ 85493 h 502459"/>
                <a:gd name="connsiteX3" fmla="*/ 215939 w 431878"/>
                <a:gd name="connsiteY3" fmla="*/ 0 h 502459"/>
                <a:gd name="connsiteX4" fmla="*/ 217813 w 431878"/>
                <a:gd name="connsiteY4" fmla="*/ 12341 h 502459"/>
                <a:gd name="connsiteX5" fmla="*/ 431878 w 431878"/>
                <a:gd name="connsiteY5" fmla="*/ 501315 h 502459"/>
                <a:gd name="connsiteX6" fmla="*/ 173598 w 431878"/>
                <a:gd name="connsiteY6" fmla="*/ 497906 h 502459"/>
                <a:gd name="connsiteX7" fmla="*/ 0 w 431878"/>
                <a:gd name="connsiteY7" fmla="*/ 501315 h 502459"/>
                <a:gd name="connsiteX0" fmla="*/ 0 w 431878"/>
                <a:gd name="connsiteY0" fmla="*/ 501315 h 502459"/>
                <a:gd name="connsiteX1" fmla="*/ 2014 w 431878"/>
                <a:gd name="connsiteY1" fmla="*/ 502459 h 502459"/>
                <a:gd name="connsiteX2" fmla="*/ 141003 w 431878"/>
                <a:gd name="connsiteY2" fmla="*/ 85493 h 502459"/>
                <a:gd name="connsiteX3" fmla="*/ 215939 w 431878"/>
                <a:gd name="connsiteY3" fmla="*/ 0 h 502459"/>
                <a:gd name="connsiteX4" fmla="*/ 217813 w 431878"/>
                <a:gd name="connsiteY4" fmla="*/ 12341 h 502459"/>
                <a:gd name="connsiteX5" fmla="*/ 431878 w 431878"/>
                <a:gd name="connsiteY5" fmla="*/ 501315 h 502459"/>
                <a:gd name="connsiteX6" fmla="*/ 287898 w 431878"/>
                <a:gd name="connsiteY6" fmla="*/ 495525 h 502459"/>
                <a:gd name="connsiteX7" fmla="*/ 173598 w 431878"/>
                <a:gd name="connsiteY7" fmla="*/ 497906 h 502459"/>
                <a:gd name="connsiteX8" fmla="*/ 0 w 431878"/>
                <a:gd name="connsiteY8" fmla="*/ 501315 h 502459"/>
                <a:gd name="connsiteX0" fmla="*/ 0 w 431878"/>
                <a:gd name="connsiteY0" fmla="*/ 501315 h 502459"/>
                <a:gd name="connsiteX1" fmla="*/ 2014 w 431878"/>
                <a:gd name="connsiteY1" fmla="*/ 502459 h 502459"/>
                <a:gd name="connsiteX2" fmla="*/ 141003 w 431878"/>
                <a:gd name="connsiteY2" fmla="*/ 85493 h 502459"/>
                <a:gd name="connsiteX3" fmla="*/ 215939 w 431878"/>
                <a:gd name="connsiteY3" fmla="*/ 0 h 502459"/>
                <a:gd name="connsiteX4" fmla="*/ 217813 w 431878"/>
                <a:gd name="connsiteY4" fmla="*/ 12341 h 502459"/>
                <a:gd name="connsiteX5" fmla="*/ 431878 w 431878"/>
                <a:gd name="connsiteY5" fmla="*/ 501315 h 502459"/>
                <a:gd name="connsiteX6" fmla="*/ 261704 w 431878"/>
                <a:gd name="connsiteY6" fmla="*/ 500287 h 502459"/>
                <a:gd name="connsiteX7" fmla="*/ 173598 w 431878"/>
                <a:gd name="connsiteY7" fmla="*/ 497906 h 502459"/>
                <a:gd name="connsiteX8" fmla="*/ 0 w 431878"/>
                <a:gd name="connsiteY8" fmla="*/ 501315 h 502459"/>
                <a:gd name="connsiteX0" fmla="*/ 0 w 431878"/>
                <a:gd name="connsiteY0" fmla="*/ 501315 h 502459"/>
                <a:gd name="connsiteX1" fmla="*/ 2014 w 431878"/>
                <a:gd name="connsiteY1" fmla="*/ 502459 h 502459"/>
                <a:gd name="connsiteX2" fmla="*/ 141003 w 431878"/>
                <a:gd name="connsiteY2" fmla="*/ 85493 h 502459"/>
                <a:gd name="connsiteX3" fmla="*/ 215939 w 431878"/>
                <a:gd name="connsiteY3" fmla="*/ 0 h 502459"/>
                <a:gd name="connsiteX4" fmla="*/ 217813 w 431878"/>
                <a:gd name="connsiteY4" fmla="*/ 12341 h 502459"/>
                <a:gd name="connsiteX5" fmla="*/ 431878 w 431878"/>
                <a:gd name="connsiteY5" fmla="*/ 501315 h 502459"/>
                <a:gd name="connsiteX6" fmla="*/ 261704 w 431878"/>
                <a:gd name="connsiteY6" fmla="*/ 500287 h 502459"/>
                <a:gd name="connsiteX7" fmla="*/ 195029 w 431878"/>
                <a:gd name="connsiteY7" fmla="*/ 497906 h 502459"/>
                <a:gd name="connsiteX8" fmla="*/ 0 w 431878"/>
                <a:gd name="connsiteY8" fmla="*/ 501315 h 502459"/>
                <a:gd name="connsiteX0" fmla="*/ 0 w 431878"/>
                <a:gd name="connsiteY0" fmla="*/ 501315 h 502459"/>
                <a:gd name="connsiteX1" fmla="*/ 2014 w 431878"/>
                <a:gd name="connsiteY1" fmla="*/ 502459 h 502459"/>
                <a:gd name="connsiteX2" fmla="*/ 141003 w 431878"/>
                <a:gd name="connsiteY2" fmla="*/ 85493 h 502459"/>
                <a:gd name="connsiteX3" fmla="*/ 215939 w 431878"/>
                <a:gd name="connsiteY3" fmla="*/ 0 h 502459"/>
                <a:gd name="connsiteX4" fmla="*/ 217813 w 431878"/>
                <a:gd name="connsiteY4" fmla="*/ 12341 h 502459"/>
                <a:gd name="connsiteX5" fmla="*/ 431878 w 431878"/>
                <a:gd name="connsiteY5" fmla="*/ 501315 h 502459"/>
                <a:gd name="connsiteX6" fmla="*/ 223604 w 431878"/>
                <a:gd name="connsiteY6" fmla="*/ 500287 h 502459"/>
                <a:gd name="connsiteX7" fmla="*/ 195029 w 431878"/>
                <a:gd name="connsiteY7" fmla="*/ 497906 h 502459"/>
                <a:gd name="connsiteX8" fmla="*/ 0 w 431878"/>
                <a:gd name="connsiteY8" fmla="*/ 501315 h 502459"/>
                <a:gd name="connsiteX0" fmla="*/ 0 w 431878"/>
                <a:gd name="connsiteY0" fmla="*/ 501315 h 502459"/>
                <a:gd name="connsiteX1" fmla="*/ 2014 w 431878"/>
                <a:gd name="connsiteY1" fmla="*/ 502459 h 502459"/>
                <a:gd name="connsiteX2" fmla="*/ 141003 w 431878"/>
                <a:gd name="connsiteY2" fmla="*/ 85493 h 502459"/>
                <a:gd name="connsiteX3" fmla="*/ 215939 w 431878"/>
                <a:gd name="connsiteY3" fmla="*/ 0 h 502459"/>
                <a:gd name="connsiteX4" fmla="*/ 217813 w 431878"/>
                <a:gd name="connsiteY4" fmla="*/ 12341 h 502459"/>
                <a:gd name="connsiteX5" fmla="*/ 431878 w 431878"/>
                <a:gd name="connsiteY5" fmla="*/ 501315 h 502459"/>
                <a:gd name="connsiteX6" fmla="*/ 237892 w 431878"/>
                <a:gd name="connsiteY6" fmla="*/ 500287 h 502459"/>
                <a:gd name="connsiteX7" fmla="*/ 195029 w 431878"/>
                <a:gd name="connsiteY7" fmla="*/ 497906 h 502459"/>
                <a:gd name="connsiteX8" fmla="*/ 0 w 431878"/>
                <a:gd name="connsiteY8" fmla="*/ 501315 h 502459"/>
                <a:gd name="connsiteX0" fmla="*/ 0 w 431878"/>
                <a:gd name="connsiteY0" fmla="*/ 501315 h 502459"/>
                <a:gd name="connsiteX1" fmla="*/ 2014 w 431878"/>
                <a:gd name="connsiteY1" fmla="*/ 502459 h 502459"/>
                <a:gd name="connsiteX2" fmla="*/ 141003 w 431878"/>
                <a:gd name="connsiteY2" fmla="*/ 85493 h 502459"/>
                <a:gd name="connsiteX3" fmla="*/ 215939 w 431878"/>
                <a:gd name="connsiteY3" fmla="*/ 0 h 502459"/>
                <a:gd name="connsiteX4" fmla="*/ 217813 w 431878"/>
                <a:gd name="connsiteY4" fmla="*/ 12341 h 502459"/>
                <a:gd name="connsiteX5" fmla="*/ 431878 w 431878"/>
                <a:gd name="connsiteY5" fmla="*/ 501315 h 502459"/>
                <a:gd name="connsiteX6" fmla="*/ 237892 w 431878"/>
                <a:gd name="connsiteY6" fmla="*/ 500287 h 502459"/>
                <a:gd name="connsiteX7" fmla="*/ 195029 w 431878"/>
                <a:gd name="connsiteY7" fmla="*/ 497906 h 502459"/>
                <a:gd name="connsiteX8" fmla="*/ 0 w 431878"/>
                <a:gd name="connsiteY8" fmla="*/ 501315 h 50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78" h="502459">
                  <a:moveTo>
                    <a:pt x="0" y="501315"/>
                  </a:moveTo>
                  <a:lnTo>
                    <a:pt x="2014" y="502459"/>
                  </a:lnTo>
                  <a:lnTo>
                    <a:pt x="141003" y="85493"/>
                  </a:lnTo>
                  <a:lnTo>
                    <a:pt x="215939" y="0"/>
                  </a:lnTo>
                  <a:lnTo>
                    <a:pt x="217813" y="12341"/>
                  </a:lnTo>
                  <a:cubicBezTo>
                    <a:pt x="307456" y="29028"/>
                    <a:pt x="360523" y="338324"/>
                    <a:pt x="431878" y="501315"/>
                  </a:cubicBezTo>
                  <a:lnTo>
                    <a:pt x="237892" y="500287"/>
                  </a:lnTo>
                  <a:cubicBezTo>
                    <a:pt x="223604" y="499493"/>
                    <a:pt x="214079" y="484413"/>
                    <a:pt x="195029" y="497906"/>
                  </a:cubicBezTo>
                  <a:lnTo>
                    <a:pt x="0" y="501315"/>
                  </a:lnTo>
                  <a:close/>
                </a:path>
              </a:pathLst>
            </a:cu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1" name="Rounded Rectangle 18"/>
            <p:cNvSpPr/>
            <p:nvPr/>
          </p:nvSpPr>
          <p:spPr>
            <a:xfrm>
              <a:off x="912206" y="2580469"/>
              <a:ext cx="375656" cy="152015"/>
            </a:xfrm>
            <a:custGeom>
              <a:avLst/>
              <a:gdLst>
                <a:gd name="connsiteX0" fmla="*/ 0 w 387048"/>
                <a:gd name="connsiteY0" fmla="*/ 23546 h 141275"/>
                <a:gd name="connsiteX1" fmla="*/ 23546 w 387048"/>
                <a:gd name="connsiteY1" fmla="*/ 0 h 141275"/>
                <a:gd name="connsiteX2" fmla="*/ 363502 w 387048"/>
                <a:gd name="connsiteY2" fmla="*/ 0 h 141275"/>
                <a:gd name="connsiteX3" fmla="*/ 387048 w 387048"/>
                <a:gd name="connsiteY3" fmla="*/ 23546 h 141275"/>
                <a:gd name="connsiteX4" fmla="*/ 387048 w 387048"/>
                <a:gd name="connsiteY4" fmla="*/ 117729 h 141275"/>
                <a:gd name="connsiteX5" fmla="*/ 363502 w 387048"/>
                <a:gd name="connsiteY5" fmla="*/ 141275 h 141275"/>
                <a:gd name="connsiteX6" fmla="*/ 23546 w 387048"/>
                <a:gd name="connsiteY6" fmla="*/ 141275 h 141275"/>
                <a:gd name="connsiteX7" fmla="*/ 0 w 387048"/>
                <a:gd name="connsiteY7" fmla="*/ 117729 h 141275"/>
                <a:gd name="connsiteX8" fmla="*/ 0 w 387048"/>
                <a:gd name="connsiteY8" fmla="*/ 23546 h 141275"/>
                <a:gd name="connsiteX0" fmla="*/ 0 w 387048"/>
                <a:gd name="connsiteY0" fmla="*/ 23546 h 141275"/>
                <a:gd name="connsiteX1" fmla="*/ 23546 w 387048"/>
                <a:gd name="connsiteY1" fmla="*/ 0 h 141275"/>
                <a:gd name="connsiteX2" fmla="*/ 290350 w 387048"/>
                <a:gd name="connsiteY2" fmla="*/ 0 h 141275"/>
                <a:gd name="connsiteX3" fmla="*/ 387048 w 387048"/>
                <a:gd name="connsiteY3" fmla="*/ 23546 h 141275"/>
                <a:gd name="connsiteX4" fmla="*/ 387048 w 387048"/>
                <a:gd name="connsiteY4" fmla="*/ 117729 h 141275"/>
                <a:gd name="connsiteX5" fmla="*/ 363502 w 387048"/>
                <a:gd name="connsiteY5" fmla="*/ 141275 h 141275"/>
                <a:gd name="connsiteX6" fmla="*/ 23546 w 387048"/>
                <a:gd name="connsiteY6" fmla="*/ 141275 h 141275"/>
                <a:gd name="connsiteX7" fmla="*/ 0 w 387048"/>
                <a:gd name="connsiteY7" fmla="*/ 117729 h 141275"/>
                <a:gd name="connsiteX8" fmla="*/ 0 w 387048"/>
                <a:gd name="connsiteY8" fmla="*/ 23546 h 141275"/>
                <a:gd name="connsiteX0" fmla="*/ 0 w 387048"/>
                <a:gd name="connsiteY0" fmla="*/ 23546 h 141275"/>
                <a:gd name="connsiteX1" fmla="*/ 23546 w 387048"/>
                <a:gd name="connsiteY1" fmla="*/ 0 h 141275"/>
                <a:gd name="connsiteX2" fmla="*/ 290350 w 387048"/>
                <a:gd name="connsiteY2" fmla="*/ 0 h 141275"/>
                <a:gd name="connsiteX3" fmla="*/ 379733 w 387048"/>
                <a:gd name="connsiteY3" fmla="*/ 82068 h 141275"/>
                <a:gd name="connsiteX4" fmla="*/ 387048 w 387048"/>
                <a:gd name="connsiteY4" fmla="*/ 117729 h 141275"/>
                <a:gd name="connsiteX5" fmla="*/ 363502 w 387048"/>
                <a:gd name="connsiteY5" fmla="*/ 141275 h 141275"/>
                <a:gd name="connsiteX6" fmla="*/ 23546 w 387048"/>
                <a:gd name="connsiteY6" fmla="*/ 141275 h 141275"/>
                <a:gd name="connsiteX7" fmla="*/ 0 w 387048"/>
                <a:gd name="connsiteY7" fmla="*/ 117729 h 141275"/>
                <a:gd name="connsiteX8" fmla="*/ 0 w 387048"/>
                <a:gd name="connsiteY8" fmla="*/ 23546 h 141275"/>
                <a:gd name="connsiteX0" fmla="*/ 0 w 387048"/>
                <a:gd name="connsiteY0" fmla="*/ 23546 h 141275"/>
                <a:gd name="connsiteX1" fmla="*/ 23546 w 387048"/>
                <a:gd name="connsiteY1" fmla="*/ 0 h 141275"/>
                <a:gd name="connsiteX2" fmla="*/ 290350 w 387048"/>
                <a:gd name="connsiteY2" fmla="*/ 0 h 141275"/>
                <a:gd name="connsiteX3" fmla="*/ 379733 w 387048"/>
                <a:gd name="connsiteY3" fmla="*/ 82068 h 141275"/>
                <a:gd name="connsiteX4" fmla="*/ 387048 w 387048"/>
                <a:gd name="connsiteY4" fmla="*/ 117729 h 141275"/>
                <a:gd name="connsiteX5" fmla="*/ 363502 w 387048"/>
                <a:gd name="connsiteY5" fmla="*/ 141275 h 141275"/>
                <a:gd name="connsiteX6" fmla="*/ 23546 w 387048"/>
                <a:gd name="connsiteY6" fmla="*/ 141275 h 141275"/>
                <a:gd name="connsiteX7" fmla="*/ 0 w 387048"/>
                <a:gd name="connsiteY7" fmla="*/ 117729 h 141275"/>
                <a:gd name="connsiteX8" fmla="*/ 0 w 387048"/>
                <a:gd name="connsiteY8" fmla="*/ 23546 h 141275"/>
                <a:gd name="connsiteX0" fmla="*/ 0 w 387048"/>
                <a:gd name="connsiteY0" fmla="*/ 23546 h 141275"/>
                <a:gd name="connsiteX1" fmla="*/ 23546 w 387048"/>
                <a:gd name="connsiteY1" fmla="*/ 0 h 141275"/>
                <a:gd name="connsiteX2" fmla="*/ 268404 w 387048"/>
                <a:gd name="connsiteY2" fmla="*/ 7316 h 141275"/>
                <a:gd name="connsiteX3" fmla="*/ 379733 w 387048"/>
                <a:gd name="connsiteY3" fmla="*/ 82068 h 141275"/>
                <a:gd name="connsiteX4" fmla="*/ 387048 w 387048"/>
                <a:gd name="connsiteY4" fmla="*/ 117729 h 141275"/>
                <a:gd name="connsiteX5" fmla="*/ 363502 w 387048"/>
                <a:gd name="connsiteY5" fmla="*/ 141275 h 141275"/>
                <a:gd name="connsiteX6" fmla="*/ 23546 w 387048"/>
                <a:gd name="connsiteY6" fmla="*/ 141275 h 141275"/>
                <a:gd name="connsiteX7" fmla="*/ 0 w 387048"/>
                <a:gd name="connsiteY7" fmla="*/ 117729 h 141275"/>
                <a:gd name="connsiteX8" fmla="*/ 0 w 387048"/>
                <a:gd name="connsiteY8" fmla="*/ 23546 h 141275"/>
                <a:gd name="connsiteX0" fmla="*/ 0 w 387048"/>
                <a:gd name="connsiteY0" fmla="*/ 23546 h 141275"/>
                <a:gd name="connsiteX1" fmla="*/ 23546 w 387048"/>
                <a:gd name="connsiteY1" fmla="*/ 0 h 141275"/>
                <a:gd name="connsiteX2" fmla="*/ 246459 w 387048"/>
                <a:gd name="connsiteY2" fmla="*/ 0 h 141275"/>
                <a:gd name="connsiteX3" fmla="*/ 379733 w 387048"/>
                <a:gd name="connsiteY3" fmla="*/ 82068 h 141275"/>
                <a:gd name="connsiteX4" fmla="*/ 387048 w 387048"/>
                <a:gd name="connsiteY4" fmla="*/ 117729 h 141275"/>
                <a:gd name="connsiteX5" fmla="*/ 363502 w 387048"/>
                <a:gd name="connsiteY5" fmla="*/ 141275 h 141275"/>
                <a:gd name="connsiteX6" fmla="*/ 23546 w 387048"/>
                <a:gd name="connsiteY6" fmla="*/ 141275 h 141275"/>
                <a:gd name="connsiteX7" fmla="*/ 0 w 387048"/>
                <a:gd name="connsiteY7" fmla="*/ 117729 h 141275"/>
                <a:gd name="connsiteX8" fmla="*/ 0 w 387048"/>
                <a:gd name="connsiteY8" fmla="*/ 23546 h 141275"/>
                <a:gd name="connsiteX0" fmla="*/ 0 w 387048"/>
                <a:gd name="connsiteY0" fmla="*/ 23546 h 141275"/>
                <a:gd name="connsiteX1" fmla="*/ 23546 w 387048"/>
                <a:gd name="connsiteY1" fmla="*/ 0 h 141275"/>
                <a:gd name="connsiteX2" fmla="*/ 246459 w 387048"/>
                <a:gd name="connsiteY2" fmla="*/ 0 h 141275"/>
                <a:gd name="connsiteX3" fmla="*/ 354129 w 387048"/>
                <a:gd name="connsiteY3" fmla="*/ 82068 h 141275"/>
                <a:gd name="connsiteX4" fmla="*/ 387048 w 387048"/>
                <a:gd name="connsiteY4" fmla="*/ 117729 h 141275"/>
                <a:gd name="connsiteX5" fmla="*/ 363502 w 387048"/>
                <a:gd name="connsiteY5" fmla="*/ 141275 h 141275"/>
                <a:gd name="connsiteX6" fmla="*/ 23546 w 387048"/>
                <a:gd name="connsiteY6" fmla="*/ 141275 h 141275"/>
                <a:gd name="connsiteX7" fmla="*/ 0 w 387048"/>
                <a:gd name="connsiteY7" fmla="*/ 117729 h 141275"/>
                <a:gd name="connsiteX8" fmla="*/ 0 w 387048"/>
                <a:gd name="connsiteY8" fmla="*/ 23546 h 141275"/>
                <a:gd name="connsiteX0" fmla="*/ 0 w 387048"/>
                <a:gd name="connsiteY0" fmla="*/ 23546 h 141275"/>
                <a:gd name="connsiteX1" fmla="*/ 23546 w 387048"/>
                <a:gd name="connsiteY1" fmla="*/ 0 h 141275"/>
                <a:gd name="connsiteX2" fmla="*/ 246459 w 387048"/>
                <a:gd name="connsiteY2" fmla="*/ 0 h 141275"/>
                <a:gd name="connsiteX3" fmla="*/ 354129 w 387048"/>
                <a:gd name="connsiteY3" fmla="*/ 82068 h 141275"/>
                <a:gd name="connsiteX4" fmla="*/ 387048 w 387048"/>
                <a:gd name="connsiteY4" fmla="*/ 117729 h 141275"/>
                <a:gd name="connsiteX5" fmla="*/ 363502 w 387048"/>
                <a:gd name="connsiteY5" fmla="*/ 141275 h 141275"/>
                <a:gd name="connsiteX6" fmla="*/ 23546 w 387048"/>
                <a:gd name="connsiteY6" fmla="*/ 141275 h 141275"/>
                <a:gd name="connsiteX7" fmla="*/ 0 w 387048"/>
                <a:gd name="connsiteY7" fmla="*/ 117729 h 141275"/>
                <a:gd name="connsiteX8" fmla="*/ 0 w 387048"/>
                <a:gd name="connsiteY8" fmla="*/ 23546 h 141275"/>
                <a:gd name="connsiteX0" fmla="*/ 0 w 387048"/>
                <a:gd name="connsiteY0" fmla="*/ 23546 h 141275"/>
                <a:gd name="connsiteX1" fmla="*/ 23546 w 387048"/>
                <a:gd name="connsiteY1" fmla="*/ 0 h 141275"/>
                <a:gd name="connsiteX2" fmla="*/ 246459 w 387048"/>
                <a:gd name="connsiteY2" fmla="*/ 0 h 141275"/>
                <a:gd name="connsiteX3" fmla="*/ 365102 w 387048"/>
                <a:gd name="connsiteY3" fmla="*/ 89383 h 141275"/>
                <a:gd name="connsiteX4" fmla="*/ 387048 w 387048"/>
                <a:gd name="connsiteY4" fmla="*/ 117729 h 141275"/>
                <a:gd name="connsiteX5" fmla="*/ 363502 w 387048"/>
                <a:gd name="connsiteY5" fmla="*/ 141275 h 141275"/>
                <a:gd name="connsiteX6" fmla="*/ 23546 w 387048"/>
                <a:gd name="connsiteY6" fmla="*/ 141275 h 141275"/>
                <a:gd name="connsiteX7" fmla="*/ 0 w 387048"/>
                <a:gd name="connsiteY7" fmla="*/ 117729 h 141275"/>
                <a:gd name="connsiteX8" fmla="*/ 0 w 387048"/>
                <a:gd name="connsiteY8" fmla="*/ 23546 h 141275"/>
                <a:gd name="connsiteX0" fmla="*/ 0 w 383391"/>
                <a:gd name="connsiteY0" fmla="*/ 23546 h 151586"/>
                <a:gd name="connsiteX1" fmla="*/ 23546 w 383391"/>
                <a:gd name="connsiteY1" fmla="*/ 0 h 151586"/>
                <a:gd name="connsiteX2" fmla="*/ 246459 w 383391"/>
                <a:gd name="connsiteY2" fmla="*/ 0 h 151586"/>
                <a:gd name="connsiteX3" fmla="*/ 365102 w 383391"/>
                <a:gd name="connsiteY3" fmla="*/ 89383 h 151586"/>
                <a:gd name="connsiteX4" fmla="*/ 383391 w 383391"/>
                <a:gd name="connsiteY4" fmla="*/ 146990 h 151586"/>
                <a:gd name="connsiteX5" fmla="*/ 363502 w 383391"/>
                <a:gd name="connsiteY5" fmla="*/ 141275 h 151586"/>
                <a:gd name="connsiteX6" fmla="*/ 23546 w 383391"/>
                <a:gd name="connsiteY6" fmla="*/ 141275 h 151586"/>
                <a:gd name="connsiteX7" fmla="*/ 0 w 383391"/>
                <a:gd name="connsiteY7" fmla="*/ 117729 h 151586"/>
                <a:gd name="connsiteX8" fmla="*/ 0 w 383391"/>
                <a:gd name="connsiteY8" fmla="*/ 23546 h 151586"/>
                <a:gd name="connsiteX0" fmla="*/ 0 w 383391"/>
                <a:gd name="connsiteY0" fmla="*/ 23546 h 151586"/>
                <a:gd name="connsiteX1" fmla="*/ 140589 w 383391"/>
                <a:gd name="connsiteY1" fmla="*/ 0 h 151586"/>
                <a:gd name="connsiteX2" fmla="*/ 246459 w 383391"/>
                <a:gd name="connsiteY2" fmla="*/ 0 h 151586"/>
                <a:gd name="connsiteX3" fmla="*/ 365102 w 383391"/>
                <a:gd name="connsiteY3" fmla="*/ 89383 h 151586"/>
                <a:gd name="connsiteX4" fmla="*/ 383391 w 383391"/>
                <a:gd name="connsiteY4" fmla="*/ 146990 h 151586"/>
                <a:gd name="connsiteX5" fmla="*/ 363502 w 383391"/>
                <a:gd name="connsiteY5" fmla="*/ 141275 h 151586"/>
                <a:gd name="connsiteX6" fmla="*/ 23546 w 383391"/>
                <a:gd name="connsiteY6" fmla="*/ 141275 h 151586"/>
                <a:gd name="connsiteX7" fmla="*/ 0 w 383391"/>
                <a:gd name="connsiteY7" fmla="*/ 117729 h 151586"/>
                <a:gd name="connsiteX8" fmla="*/ 0 w 383391"/>
                <a:gd name="connsiteY8" fmla="*/ 23546 h 151586"/>
                <a:gd name="connsiteX0" fmla="*/ 32919 w 383391"/>
                <a:gd name="connsiteY0" fmla="*/ 89383 h 151586"/>
                <a:gd name="connsiteX1" fmla="*/ 140589 w 383391"/>
                <a:gd name="connsiteY1" fmla="*/ 0 h 151586"/>
                <a:gd name="connsiteX2" fmla="*/ 246459 w 383391"/>
                <a:gd name="connsiteY2" fmla="*/ 0 h 151586"/>
                <a:gd name="connsiteX3" fmla="*/ 365102 w 383391"/>
                <a:gd name="connsiteY3" fmla="*/ 89383 h 151586"/>
                <a:gd name="connsiteX4" fmla="*/ 383391 w 383391"/>
                <a:gd name="connsiteY4" fmla="*/ 146990 h 151586"/>
                <a:gd name="connsiteX5" fmla="*/ 363502 w 383391"/>
                <a:gd name="connsiteY5" fmla="*/ 141275 h 151586"/>
                <a:gd name="connsiteX6" fmla="*/ 23546 w 383391"/>
                <a:gd name="connsiteY6" fmla="*/ 141275 h 151586"/>
                <a:gd name="connsiteX7" fmla="*/ 0 w 383391"/>
                <a:gd name="connsiteY7" fmla="*/ 117729 h 151586"/>
                <a:gd name="connsiteX8" fmla="*/ 32919 w 383391"/>
                <a:gd name="connsiteY8" fmla="*/ 89383 h 151586"/>
                <a:gd name="connsiteX0" fmla="*/ 32919 w 383391"/>
                <a:gd name="connsiteY0" fmla="*/ 89383 h 151586"/>
                <a:gd name="connsiteX1" fmla="*/ 140589 w 383391"/>
                <a:gd name="connsiteY1" fmla="*/ 0 h 151586"/>
                <a:gd name="connsiteX2" fmla="*/ 246459 w 383391"/>
                <a:gd name="connsiteY2" fmla="*/ 0 h 151586"/>
                <a:gd name="connsiteX3" fmla="*/ 365102 w 383391"/>
                <a:gd name="connsiteY3" fmla="*/ 89383 h 151586"/>
                <a:gd name="connsiteX4" fmla="*/ 383391 w 383391"/>
                <a:gd name="connsiteY4" fmla="*/ 146990 h 151586"/>
                <a:gd name="connsiteX5" fmla="*/ 363502 w 383391"/>
                <a:gd name="connsiteY5" fmla="*/ 141275 h 151586"/>
                <a:gd name="connsiteX6" fmla="*/ 23546 w 383391"/>
                <a:gd name="connsiteY6" fmla="*/ 141275 h 151586"/>
                <a:gd name="connsiteX7" fmla="*/ 0 w 383391"/>
                <a:gd name="connsiteY7" fmla="*/ 117729 h 151586"/>
                <a:gd name="connsiteX8" fmla="*/ 32919 w 383391"/>
                <a:gd name="connsiteY8" fmla="*/ 89383 h 151586"/>
                <a:gd name="connsiteX0" fmla="*/ 14664 w 365136"/>
                <a:gd name="connsiteY0" fmla="*/ 89383 h 151586"/>
                <a:gd name="connsiteX1" fmla="*/ 122334 w 365136"/>
                <a:gd name="connsiteY1" fmla="*/ 0 h 151586"/>
                <a:gd name="connsiteX2" fmla="*/ 228204 w 365136"/>
                <a:gd name="connsiteY2" fmla="*/ 0 h 151586"/>
                <a:gd name="connsiteX3" fmla="*/ 346847 w 365136"/>
                <a:gd name="connsiteY3" fmla="*/ 89383 h 151586"/>
                <a:gd name="connsiteX4" fmla="*/ 365136 w 365136"/>
                <a:gd name="connsiteY4" fmla="*/ 146990 h 151586"/>
                <a:gd name="connsiteX5" fmla="*/ 345247 w 365136"/>
                <a:gd name="connsiteY5" fmla="*/ 141275 h 151586"/>
                <a:gd name="connsiteX6" fmla="*/ 5291 w 365136"/>
                <a:gd name="connsiteY6" fmla="*/ 141275 h 151586"/>
                <a:gd name="connsiteX7" fmla="*/ 7348 w 365136"/>
                <a:gd name="connsiteY7" fmla="*/ 117729 h 151586"/>
                <a:gd name="connsiteX8" fmla="*/ 14664 w 365136"/>
                <a:gd name="connsiteY8" fmla="*/ 89383 h 151586"/>
                <a:gd name="connsiteX0" fmla="*/ 14664 w 365136"/>
                <a:gd name="connsiteY0" fmla="*/ 89383 h 151586"/>
                <a:gd name="connsiteX1" fmla="*/ 122334 w 365136"/>
                <a:gd name="connsiteY1" fmla="*/ 0 h 151586"/>
                <a:gd name="connsiteX2" fmla="*/ 228204 w 365136"/>
                <a:gd name="connsiteY2" fmla="*/ 0 h 151586"/>
                <a:gd name="connsiteX3" fmla="*/ 346847 w 365136"/>
                <a:gd name="connsiteY3" fmla="*/ 89383 h 151586"/>
                <a:gd name="connsiteX4" fmla="*/ 365136 w 365136"/>
                <a:gd name="connsiteY4" fmla="*/ 146990 h 151586"/>
                <a:gd name="connsiteX5" fmla="*/ 345247 w 365136"/>
                <a:gd name="connsiteY5" fmla="*/ 141275 h 151586"/>
                <a:gd name="connsiteX6" fmla="*/ 5291 w 365136"/>
                <a:gd name="connsiteY6" fmla="*/ 141275 h 151586"/>
                <a:gd name="connsiteX7" fmla="*/ 7348 w 365136"/>
                <a:gd name="connsiteY7" fmla="*/ 117729 h 151586"/>
                <a:gd name="connsiteX8" fmla="*/ 14664 w 365136"/>
                <a:gd name="connsiteY8" fmla="*/ 89383 h 151586"/>
                <a:gd name="connsiteX0" fmla="*/ 23984 w 374456"/>
                <a:gd name="connsiteY0" fmla="*/ 89383 h 151586"/>
                <a:gd name="connsiteX1" fmla="*/ 131654 w 374456"/>
                <a:gd name="connsiteY1" fmla="*/ 0 h 151586"/>
                <a:gd name="connsiteX2" fmla="*/ 237524 w 374456"/>
                <a:gd name="connsiteY2" fmla="*/ 0 h 151586"/>
                <a:gd name="connsiteX3" fmla="*/ 356167 w 374456"/>
                <a:gd name="connsiteY3" fmla="*/ 89383 h 151586"/>
                <a:gd name="connsiteX4" fmla="*/ 374456 w 374456"/>
                <a:gd name="connsiteY4" fmla="*/ 146990 h 151586"/>
                <a:gd name="connsiteX5" fmla="*/ 354567 w 374456"/>
                <a:gd name="connsiteY5" fmla="*/ 141275 h 151586"/>
                <a:gd name="connsiteX6" fmla="*/ 3638 w 374456"/>
                <a:gd name="connsiteY6" fmla="*/ 141275 h 151586"/>
                <a:gd name="connsiteX7" fmla="*/ 16668 w 374456"/>
                <a:gd name="connsiteY7" fmla="*/ 117729 h 151586"/>
                <a:gd name="connsiteX8" fmla="*/ 23984 w 374456"/>
                <a:gd name="connsiteY8" fmla="*/ 89383 h 151586"/>
                <a:gd name="connsiteX0" fmla="*/ 25636 w 376108"/>
                <a:gd name="connsiteY0" fmla="*/ 89383 h 151586"/>
                <a:gd name="connsiteX1" fmla="*/ 133306 w 376108"/>
                <a:gd name="connsiteY1" fmla="*/ 0 h 151586"/>
                <a:gd name="connsiteX2" fmla="*/ 239176 w 376108"/>
                <a:gd name="connsiteY2" fmla="*/ 0 h 151586"/>
                <a:gd name="connsiteX3" fmla="*/ 357819 w 376108"/>
                <a:gd name="connsiteY3" fmla="*/ 89383 h 151586"/>
                <a:gd name="connsiteX4" fmla="*/ 376108 w 376108"/>
                <a:gd name="connsiteY4" fmla="*/ 146990 h 151586"/>
                <a:gd name="connsiteX5" fmla="*/ 356219 w 376108"/>
                <a:gd name="connsiteY5" fmla="*/ 141275 h 151586"/>
                <a:gd name="connsiteX6" fmla="*/ 5290 w 376108"/>
                <a:gd name="connsiteY6" fmla="*/ 141275 h 151586"/>
                <a:gd name="connsiteX7" fmla="*/ 7348 w 376108"/>
                <a:gd name="connsiteY7" fmla="*/ 106756 h 151586"/>
                <a:gd name="connsiteX8" fmla="*/ 25636 w 376108"/>
                <a:gd name="connsiteY8" fmla="*/ 89383 h 151586"/>
                <a:gd name="connsiteX0" fmla="*/ 24409 w 374881"/>
                <a:gd name="connsiteY0" fmla="*/ 89383 h 151586"/>
                <a:gd name="connsiteX1" fmla="*/ 132079 w 374881"/>
                <a:gd name="connsiteY1" fmla="*/ 0 h 151586"/>
                <a:gd name="connsiteX2" fmla="*/ 237949 w 374881"/>
                <a:gd name="connsiteY2" fmla="*/ 0 h 151586"/>
                <a:gd name="connsiteX3" fmla="*/ 356592 w 374881"/>
                <a:gd name="connsiteY3" fmla="*/ 89383 h 151586"/>
                <a:gd name="connsiteX4" fmla="*/ 374881 w 374881"/>
                <a:gd name="connsiteY4" fmla="*/ 146990 h 151586"/>
                <a:gd name="connsiteX5" fmla="*/ 354992 w 374881"/>
                <a:gd name="connsiteY5" fmla="*/ 141275 h 151586"/>
                <a:gd name="connsiteX6" fmla="*/ 4063 w 374881"/>
                <a:gd name="connsiteY6" fmla="*/ 141275 h 151586"/>
                <a:gd name="connsiteX7" fmla="*/ 13436 w 374881"/>
                <a:gd name="connsiteY7" fmla="*/ 114071 h 151586"/>
                <a:gd name="connsiteX8" fmla="*/ 24409 w 374881"/>
                <a:gd name="connsiteY8" fmla="*/ 89383 h 151586"/>
                <a:gd name="connsiteX0" fmla="*/ 24409 w 374881"/>
                <a:gd name="connsiteY0" fmla="*/ 89383 h 151586"/>
                <a:gd name="connsiteX1" fmla="*/ 132079 w 374881"/>
                <a:gd name="connsiteY1" fmla="*/ 0 h 151586"/>
                <a:gd name="connsiteX2" fmla="*/ 237949 w 374881"/>
                <a:gd name="connsiteY2" fmla="*/ 0 h 151586"/>
                <a:gd name="connsiteX3" fmla="*/ 356592 w 374881"/>
                <a:gd name="connsiteY3" fmla="*/ 89383 h 151586"/>
                <a:gd name="connsiteX4" fmla="*/ 374881 w 374881"/>
                <a:gd name="connsiteY4" fmla="*/ 146990 h 151586"/>
                <a:gd name="connsiteX5" fmla="*/ 354992 w 374881"/>
                <a:gd name="connsiteY5" fmla="*/ 141275 h 151586"/>
                <a:gd name="connsiteX6" fmla="*/ 4063 w 374881"/>
                <a:gd name="connsiteY6" fmla="*/ 141275 h 151586"/>
                <a:gd name="connsiteX7" fmla="*/ 13436 w 374881"/>
                <a:gd name="connsiteY7" fmla="*/ 99557 h 151586"/>
                <a:gd name="connsiteX8" fmla="*/ 24409 w 374881"/>
                <a:gd name="connsiteY8" fmla="*/ 89383 h 151586"/>
                <a:gd name="connsiteX0" fmla="*/ 13436 w 374881"/>
                <a:gd name="connsiteY0" fmla="*/ 99557 h 151586"/>
                <a:gd name="connsiteX1" fmla="*/ 132079 w 374881"/>
                <a:gd name="connsiteY1" fmla="*/ 0 h 151586"/>
                <a:gd name="connsiteX2" fmla="*/ 237949 w 374881"/>
                <a:gd name="connsiteY2" fmla="*/ 0 h 151586"/>
                <a:gd name="connsiteX3" fmla="*/ 356592 w 374881"/>
                <a:gd name="connsiteY3" fmla="*/ 89383 h 151586"/>
                <a:gd name="connsiteX4" fmla="*/ 374881 w 374881"/>
                <a:gd name="connsiteY4" fmla="*/ 146990 h 151586"/>
                <a:gd name="connsiteX5" fmla="*/ 354992 w 374881"/>
                <a:gd name="connsiteY5" fmla="*/ 141275 h 151586"/>
                <a:gd name="connsiteX6" fmla="*/ 4063 w 374881"/>
                <a:gd name="connsiteY6" fmla="*/ 141275 h 151586"/>
                <a:gd name="connsiteX7" fmla="*/ 13436 w 374881"/>
                <a:gd name="connsiteY7" fmla="*/ 99557 h 151586"/>
                <a:gd name="connsiteX0" fmla="*/ 13436 w 374881"/>
                <a:gd name="connsiteY0" fmla="*/ 99557 h 151586"/>
                <a:gd name="connsiteX1" fmla="*/ 132079 w 374881"/>
                <a:gd name="connsiteY1" fmla="*/ 0 h 151586"/>
                <a:gd name="connsiteX2" fmla="*/ 237949 w 374881"/>
                <a:gd name="connsiteY2" fmla="*/ 0 h 151586"/>
                <a:gd name="connsiteX3" fmla="*/ 356592 w 374881"/>
                <a:gd name="connsiteY3" fmla="*/ 89383 h 151586"/>
                <a:gd name="connsiteX4" fmla="*/ 374881 w 374881"/>
                <a:gd name="connsiteY4" fmla="*/ 146990 h 151586"/>
                <a:gd name="connsiteX5" fmla="*/ 354992 w 374881"/>
                <a:gd name="connsiteY5" fmla="*/ 141275 h 151586"/>
                <a:gd name="connsiteX6" fmla="*/ 4063 w 374881"/>
                <a:gd name="connsiteY6" fmla="*/ 141275 h 151586"/>
                <a:gd name="connsiteX7" fmla="*/ 13436 w 374881"/>
                <a:gd name="connsiteY7" fmla="*/ 99557 h 151586"/>
                <a:gd name="connsiteX0" fmla="*/ 13436 w 374881"/>
                <a:gd name="connsiteY0" fmla="*/ 99557 h 151586"/>
                <a:gd name="connsiteX1" fmla="*/ 132079 w 374881"/>
                <a:gd name="connsiteY1" fmla="*/ 0 h 151586"/>
                <a:gd name="connsiteX2" fmla="*/ 237949 w 374881"/>
                <a:gd name="connsiteY2" fmla="*/ 0 h 151586"/>
                <a:gd name="connsiteX3" fmla="*/ 356592 w 374881"/>
                <a:gd name="connsiteY3" fmla="*/ 89383 h 151586"/>
                <a:gd name="connsiteX4" fmla="*/ 374881 w 374881"/>
                <a:gd name="connsiteY4" fmla="*/ 146990 h 151586"/>
                <a:gd name="connsiteX5" fmla="*/ 354992 w 374881"/>
                <a:gd name="connsiteY5" fmla="*/ 141275 h 151586"/>
                <a:gd name="connsiteX6" fmla="*/ 4063 w 374881"/>
                <a:gd name="connsiteY6" fmla="*/ 141275 h 151586"/>
                <a:gd name="connsiteX7" fmla="*/ 13436 w 374881"/>
                <a:gd name="connsiteY7" fmla="*/ 99557 h 151586"/>
                <a:gd name="connsiteX0" fmla="*/ 17731 w 374338"/>
                <a:gd name="connsiteY0" fmla="*/ 97138 h 151586"/>
                <a:gd name="connsiteX1" fmla="*/ 131536 w 374338"/>
                <a:gd name="connsiteY1" fmla="*/ 0 h 151586"/>
                <a:gd name="connsiteX2" fmla="*/ 237406 w 374338"/>
                <a:gd name="connsiteY2" fmla="*/ 0 h 151586"/>
                <a:gd name="connsiteX3" fmla="*/ 356049 w 374338"/>
                <a:gd name="connsiteY3" fmla="*/ 89383 h 151586"/>
                <a:gd name="connsiteX4" fmla="*/ 374338 w 374338"/>
                <a:gd name="connsiteY4" fmla="*/ 146990 h 151586"/>
                <a:gd name="connsiteX5" fmla="*/ 354449 w 374338"/>
                <a:gd name="connsiteY5" fmla="*/ 141275 h 151586"/>
                <a:gd name="connsiteX6" fmla="*/ 3520 w 374338"/>
                <a:gd name="connsiteY6" fmla="*/ 141275 h 151586"/>
                <a:gd name="connsiteX7" fmla="*/ 17731 w 374338"/>
                <a:gd name="connsiteY7" fmla="*/ 97138 h 151586"/>
                <a:gd name="connsiteX0" fmla="*/ 6765 w 377583"/>
                <a:gd name="connsiteY0" fmla="*/ 141275 h 151586"/>
                <a:gd name="connsiteX1" fmla="*/ 134781 w 377583"/>
                <a:gd name="connsiteY1" fmla="*/ 0 h 151586"/>
                <a:gd name="connsiteX2" fmla="*/ 240651 w 377583"/>
                <a:gd name="connsiteY2" fmla="*/ 0 h 151586"/>
                <a:gd name="connsiteX3" fmla="*/ 359294 w 377583"/>
                <a:gd name="connsiteY3" fmla="*/ 89383 h 151586"/>
                <a:gd name="connsiteX4" fmla="*/ 377583 w 377583"/>
                <a:gd name="connsiteY4" fmla="*/ 146990 h 151586"/>
                <a:gd name="connsiteX5" fmla="*/ 357694 w 377583"/>
                <a:gd name="connsiteY5" fmla="*/ 141275 h 151586"/>
                <a:gd name="connsiteX6" fmla="*/ 6765 w 377583"/>
                <a:gd name="connsiteY6" fmla="*/ 141275 h 151586"/>
                <a:gd name="connsiteX0" fmla="*/ 0 w 370818"/>
                <a:gd name="connsiteY0" fmla="*/ 141275 h 151586"/>
                <a:gd name="connsiteX1" fmla="*/ 128016 w 370818"/>
                <a:gd name="connsiteY1" fmla="*/ 0 h 151586"/>
                <a:gd name="connsiteX2" fmla="*/ 233886 w 370818"/>
                <a:gd name="connsiteY2" fmla="*/ 0 h 151586"/>
                <a:gd name="connsiteX3" fmla="*/ 352529 w 370818"/>
                <a:gd name="connsiteY3" fmla="*/ 89383 h 151586"/>
                <a:gd name="connsiteX4" fmla="*/ 370818 w 370818"/>
                <a:gd name="connsiteY4" fmla="*/ 146990 h 151586"/>
                <a:gd name="connsiteX5" fmla="*/ 350929 w 370818"/>
                <a:gd name="connsiteY5" fmla="*/ 141275 h 151586"/>
                <a:gd name="connsiteX6" fmla="*/ 0 w 370818"/>
                <a:gd name="connsiteY6" fmla="*/ 141275 h 151586"/>
                <a:gd name="connsiteX0" fmla="*/ 0 w 370818"/>
                <a:gd name="connsiteY0" fmla="*/ 141275 h 151586"/>
                <a:gd name="connsiteX1" fmla="*/ 128016 w 370818"/>
                <a:gd name="connsiteY1" fmla="*/ 0 h 151586"/>
                <a:gd name="connsiteX2" fmla="*/ 233886 w 370818"/>
                <a:gd name="connsiteY2" fmla="*/ 0 h 151586"/>
                <a:gd name="connsiteX3" fmla="*/ 352529 w 370818"/>
                <a:gd name="connsiteY3" fmla="*/ 89383 h 151586"/>
                <a:gd name="connsiteX4" fmla="*/ 370818 w 370818"/>
                <a:gd name="connsiteY4" fmla="*/ 146990 h 151586"/>
                <a:gd name="connsiteX5" fmla="*/ 350929 w 370818"/>
                <a:gd name="connsiteY5" fmla="*/ 141275 h 151586"/>
                <a:gd name="connsiteX6" fmla="*/ 0 w 370818"/>
                <a:gd name="connsiteY6" fmla="*/ 141275 h 151586"/>
                <a:gd name="connsiteX0" fmla="*/ 0 w 370818"/>
                <a:gd name="connsiteY0" fmla="*/ 141275 h 151586"/>
                <a:gd name="connsiteX1" fmla="*/ 128016 w 370818"/>
                <a:gd name="connsiteY1" fmla="*/ 0 h 151586"/>
                <a:gd name="connsiteX2" fmla="*/ 233886 w 370818"/>
                <a:gd name="connsiteY2" fmla="*/ 0 h 151586"/>
                <a:gd name="connsiteX3" fmla="*/ 352529 w 370818"/>
                <a:gd name="connsiteY3" fmla="*/ 89383 h 151586"/>
                <a:gd name="connsiteX4" fmla="*/ 370818 w 370818"/>
                <a:gd name="connsiteY4" fmla="*/ 146990 h 151586"/>
                <a:gd name="connsiteX5" fmla="*/ 350929 w 370818"/>
                <a:gd name="connsiteY5" fmla="*/ 141275 h 151586"/>
                <a:gd name="connsiteX6" fmla="*/ 0 w 370818"/>
                <a:gd name="connsiteY6" fmla="*/ 141275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57367 w 375656"/>
                <a:gd name="connsiteY3" fmla="*/ 89383 h 151586"/>
                <a:gd name="connsiteX4" fmla="*/ 375656 w 375656"/>
                <a:gd name="connsiteY4" fmla="*/ 146990 h 151586"/>
                <a:gd name="connsiteX5" fmla="*/ 355767 w 375656"/>
                <a:gd name="connsiteY5" fmla="*/ 141275 h 151586"/>
                <a:gd name="connsiteX6" fmla="*/ 0 w 375656"/>
                <a:gd name="connsiteY6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57367 w 375656"/>
                <a:gd name="connsiteY3" fmla="*/ 89383 h 151586"/>
                <a:gd name="connsiteX4" fmla="*/ 375656 w 375656"/>
                <a:gd name="connsiteY4" fmla="*/ 146990 h 151586"/>
                <a:gd name="connsiteX5" fmla="*/ 355767 w 375656"/>
                <a:gd name="connsiteY5" fmla="*/ 141275 h 151586"/>
                <a:gd name="connsiteX6" fmla="*/ 0 w 375656"/>
                <a:gd name="connsiteY6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57367 w 375656"/>
                <a:gd name="connsiteY3" fmla="*/ 89383 h 151586"/>
                <a:gd name="connsiteX4" fmla="*/ 375656 w 375656"/>
                <a:gd name="connsiteY4" fmla="*/ 146990 h 151586"/>
                <a:gd name="connsiteX5" fmla="*/ 355767 w 375656"/>
                <a:gd name="connsiteY5" fmla="*/ 141275 h 151586"/>
                <a:gd name="connsiteX6" fmla="*/ 0 w 375656"/>
                <a:gd name="connsiteY6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0 w 375656"/>
                <a:gd name="connsiteY5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0 w 375656"/>
                <a:gd name="connsiteY5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0 w 375656"/>
                <a:gd name="connsiteY5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0 w 375656"/>
                <a:gd name="connsiteY5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0 w 375656"/>
                <a:gd name="connsiteY5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122640 w 375656"/>
                <a:gd name="connsiteY5" fmla="*/ 135663 h 151586"/>
                <a:gd name="connsiteX6" fmla="*/ 0 w 375656"/>
                <a:gd name="connsiteY6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298852 w 375656"/>
                <a:gd name="connsiteY5" fmla="*/ 140426 h 151586"/>
                <a:gd name="connsiteX6" fmla="*/ 122640 w 375656"/>
                <a:gd name="connsiteY6" fmla="*/ 135663 h 151586"/>
                <a:gd name="connsiteX7" fmla="*/ 0 w 375656"/>
                <a:gd name="connsiteY7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298852 w 375656"/>
                <a:gd name="connsiteY5" fmla="*/ 140426 h 151586"/>
                <a:gd name="connsiteX6" fmla="*/ 253609 w 375656"/>
                <a:gd name="connsiteY6" fmla="*/ 140426 h 151586"/>
                <a:gd name="connsiteX7" fmla="*/ 122640 w 375656"/>
                <a:gd name="connsiteY7" fmla="*/ 135663 h 151586"/>
                <a:gd name="connsiteX8" fmla="*/ 0 w 375656"/>
                <a:gd name="connsiteY8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298852 w 375656"/>
                <a:gd name="connsiteY5" fmla="*/ 140426 h 151586"/>
                <a:gd name="connsiteX6" fmla="*/ 253609 w 375656"/>
                <a:gd name="connsiteY6" fmla="*/ 140426 h 151586"/>
                <a:gd name="connsiteX7" fmla="*/ 122640 w 375656"/>
                <a:gd name="connsiteY7" fmla="*/ 135663 h 151586"/>
                <a:gd name="connsiteX8" fmla="*/ 77396 w 375656"/>
                <a:gd name="connsiteY8" fmla="*/ 135663 h 151586"/>
                <a:gd name="connsiteX9" fmla="*/ 0 w 375656"/>
                <a:gd name="connsiteY9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298852 w 375656"/>
                <a:gd name="connsiteY5" fmla="*/ 140426 h 151586"/>
                <a:gd name="connsiteX6" fmla="*/ 253609 w 375656"/>
                <a:gd name="connsiteY6" fmla="*/ 140426 h 151586"/>
                <a:gd name="connsiteX7" fmla="*/ 122640 w 375656"/>
                <a:gd name="connsiteY7" fmla="*/ 135663 h 151586"/>
                <a:gd name="connsiteX8" fmla="*/ 94064 w 375656"/>
                <a:gd name="connsiteY8" fmla="*/ 135663 h 151586"/>
                <a:gd name="connsiteX9" fmla="*/ 0 w 375656"/>
                <a:gd name="connsiteY9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298852 w 375656"/>
                <a:gd name="connsiteY5" fmla="*/ 140426 h 151586"/>
                <a:gd name="connsiteX6" fmla="*/ 253609 w 375656"/>
                <a:gd name="connsiteY6" fmla="*/ 140426 h 151586"/>
                <a:gd name="connsiteX7" fmla="*/ 122640 w 375656"/>
                <a:gd name="connsiteY7" fmla="*/ 135663 h 151586"/>
                <a:gd name="connsiteX8" fmla="*/ 94064 w 375656"/>
                <a:gd name="connsiteY8" fmla="*/ 135663 h 151586"/>
                <a:gd name="connsiteX9" fmla="*/ 0 w 375656"/>
                <a:gd name="connsiteY9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298852 w 375656"/>
                <a:gd name="connsiteY5" fmla="*/ 140426 h 151586"/>
                <a:gd name="connsiteX6" fmla="*/ 253609 w 375656"/>
                <a:gd name="connsiteY6" fmla="*/ 140426 h 151586"/>
                <a:gd name="connsiteX7" fmla="*/ 120259 w 375656"/>
                <a:gd name="connsiteY7" fmla="*/ 138044 h 151586"/>
                <a:gd name="connsiteX8" fmla="*/ 94064 w 375656"/>
                <a:gd name="connsiteY8" fmla="*/ 135663 h 151586"/>
                <a:gd name="connsiteX9" fmla="*/ 0 w 375656"/>
                <a:gd name="connsiteY9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298852 w 375656"/>
                <a:gd name="connsiteY5" fmla="*/ 140426 h 151586"/>
                <a:gd name="connsiteX6" fmla="*/ 260753 w 375656"/>
                <a:gd name="connsiteY6" fmla="*/ 140426 h 151586"/>
                <a:gd name="connsiteX7" fmla="*/ 120259 w 375656"/>
                <a:gd name="connsiteY7" fmla="*/ 138044 h 151586"/>
                <a:gd name="connsiteX8" fmla="*/ 94064 w 375656"/>
                <a:gd name="connsiteY8" fmla="*/ 135663 h 151586"/>
                <a:gd name="connsiteX9" fmla="*/ 0 w 375656"/>
                <a:gd name="connsiteY9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282184 w 375656"/>
                <a:gd name="connsiteY5" fmla="*/ 126138 h 151586"/>
                <a:gd name="connsiteX6" fmla="*/ 260753 w 375656"/>
                <a:gd name="connsiteY6" fmla="*/ 140426 h 151586"/>
                <a:gd name="connsiteX7" fmla="*/ 120259 w 375656"/>
                <a:gd name="connsiteY7" fmla="*/ 138044 h 151586"/>
                <a:gd name="connsiteX8" fmla="*/ 94064 w 375656"/>
                <a:gd name="connsiteY8" fmla="*/ 135663 h 151586"/>
                <a:gd name="connsiteX9" fmla="*/ 0 w 375656"/>
                <a:gd name="connsiteY9" fmla="*/ 138856 h 151586"/>
                <a:gd name="connsiteX0" fmla="*/ 0 w 375656"/>
                <a:gd name="connsiteY0" fmla="*/ 138856 h 151586"/>
                <a:gd name="connsiteX1" fmla="*/ 132854 w 375656"/>
                <a:gd name="connsiteY1" fmla="*/ 0 h 151586"/>
                <a:gd name="connsiteX2" fmla="*/ 238724 w 375656"/>
                <a:gd name="connsiteY2" fmla="*/ 0 h 151586"/>
                <a:gd name="connsiteX3" fmla="*/ 375656 w 375656"/>
                <a:gd name="connsiteY3" fmla="*/ 146990 h 151586"/>
                <a:gd name="connsiteX4" fmla="*/ 355767 w 375656"/>
                <a:gd name="connsiteY4" fmla="*/ 141275 h 151586"/>
                <a:gd name="connsiteX5" fmla="*/ 282184 w 375656"/>
                <a:gd name="connsiteY5" fmla="*/ 126138 h 151586"/>
                <a:gd name="connsiteX6" fmla="*/ 260753 w 375656"/>
                <a:gd name="connsiteY6" fmla="*/ 140426 h 151586"/>
                <a:gd name="connsiteX7" fmla="*/ 120259 w 375656"/>
                <a:gd name="connsiteY7" fmla="*/ 138044 h 151586"/>
                <a:gd name="connsiteX8" fmla="*/ 94064 w 375656"/>
                <a:gd name="connsiteY8" fmla="*/ 135663 h 151586"/>
                <a:gd name="connsiteX9" fmla="*/ 0 w 375656"/>
                <a:gd name="connsiteY9" fmla="*/ 138856 h 151586"/>
                <a:gd name="connsiteX0" fmla="*/ 0 w 375656"/>
                <a:gd name="connsiteY0" fmla="*/ 138856 h 152015"/>
                <a:gd name="connsiteX1" fmla="*/ 132854 w 375656"/>
                <a:gd name="connsiteY1" fmla="*/ 0 h 152015"/>
                <a:gd name="connsiteX2" fmla="*/ 238724 w 375656"/>
                <a:gd name="connsiteY2" fmla="*/ 0 h 152015"/>
                <a:gd name="connsiteX3" fmla="*/ 375656 w 375656"/>
                <a:gd name="connsiteY3" fmla="*/ 146990 h 152015"/>
                <a:gd name="connsiteX4" fmla="*/ 312904 w 375656"/>
                <a:gd name="connsiteY4" fmla="*/ 143656 h 152015"/>
                <a:gd name="connsiteX5" fmla="*/ 282184 w 375656"/>
                <a:gd name="connsiteY5" fmla="*/ 126138 h 152015"/>
                <a:gd name="connsiteX6" fmla="*/ 260753 w 375656"/>
                <a:gd name="connsiteY6" fmla="*/ 140426 h 152015"/>
                <a:gd name="connsiteX7" fmla="*/ 120259 w 375656"/>
                <a:gd name="connsiteY7" fmla="*/ 138044 h 152015"/>
                <a:gd name="connsiteX8" fmla="*/ 94064 w 375656"/>
                <a:gd name="connsiteY8" fmla="*/ 135663 h 152015"/>
                <a:gd name="connsiteX9" fmla="*/ 0 w 375656"/>
                <a:gd name="connsiteY9" fmla="*/ 138856 h 152015"/>
                <a:gd name="connsiteX0" fmla="*/ 0 w 375656"/>
                <a:gd name="connsiteY0" fmla="*/ 138856 h 152015"/>
                <a:gd name="connsiteX1" fmla="*/ 132854 w 375656"/>
                <a:gd name="connsiteY1" fmla="*/ 0 h 152015"/>
                <a:gd name="connsiteX2" fmla="*/ 238724 w 375656"/>
                <a:gd name="connsiteY2" fmla="*/ 0 h 152015"/>
                <a:gd name="connsiteX3" fmla="*/ 375656 w 375656"/>
                <a:gd name="connsiteY3" fmla="*/ 146990 h 152015"/>
                <a:gd name="connsiteX4" fmla="*/ 312904 w 375656"/>
                <a:gd name="connsiteY4" fmla="*/ 143656 h 152015"/>
                <a:gd name="connsiteX5" fmla="*/ 298853 w 375656"/>
                <a:gd name="connsiteY5" fmla="*/ 138044 h 152015"/>
                <a:gd name="connsiteX6" fmla="*/ 260753 w 375656"/>
                <a:gd name="connsiteY6" fmla="*/ 140426 h 152015"/>
                <a:gd name="connsiteX7" fmla="*/ 120259 w 375656"/>
                <a:gd name="connsiteY7" fmla="*/ 138044 h 152015"/>
                <a:gd name="connsiteX8" fmla="*/ 94064 w 375656"/>
                <a:gd name="connsiteY8" fmla="*/ 135663 h 152015"/>
                <a:gd name="connsiteX9" fmla="*/ 0 w 375656"/>
                <a:gd name="connsiteY9" fmla="*/ 138856 h 152015"/>
                <a:gd name="connsiteX0" fmla="*/ 0 w 375656"/>
                <a:gd name="connsiteY0" fmla="*/ 138856 h 152015"/>
                <a:gd name="connsiteX1" fmla="*/ 132854 w 375656"/>
                <a:gd name="connsiteY1" fmla="*/ 0 h 152015"/>
                <a:gd name="connsiteX2" fmla="*/ 238724 w 375656"/>
                <a:gd name="connsiteY2" fmla="*/ 0 h 152015"/>
                <a:gd name="connsiteX3" fmla="*/ 375656 w 375656"/>
                <a:gd name="connsiteY3" fmla="*/ 146990 h 152015"/>
                <a:gd name="connsiteX4" fmla="*/ 312904 w 375656"/>
                <a:gd name="connsiteY4" fmla="*/ 143656 h 152015"/>
                <a:gd name="connsiteX5" fmla="*/ 298853 w 375656"/>
                <a:gd name="connsiteY5" fmla="*/ 138044 h 152015"/>
                <a:gd name="connsiteX6" fmla="*/ 277421 w 375656"/>
                <a:gd name="connsiteY6" fmla="*/ 116613 h 152015"/>
                <a:gd name="connsiteX7" fmla="*/ 260753 w 375656"/>
                <a:gd name="connsiteY7" fmla="*/ 140426 h 152015"/>
                <a:gd name="connsiteX8" fmla="*/ 120259 w 375656"/>
                <a:gd name="connsiteY8" fmla="*/ 138044 h 152015"/>
                <a:gd name="connsiteX9" fmla="*/ 94064 w 375656"/>
                <a:gd name="connsiteY9" fmla="*/ 135663 h 152015"/>
                <a:gd name="connsiteX10" fmla="*/ 0 w 375656"/>
                <a:gd name="connsiteY10" fmla="*/ 138856 h 152015"/>
                <a:gd name="connsiteX0" fmla="*/ 0 w 375656"/>
                <a:gd name="connsiteY0" fmla="*/ 138856 h 152015"/>
                <a:gd name="connsiteX1" fmla="*/ 132854 w 375656"/>
                <a:gd name="connsiteY1" fmla="*/ 0 h 152015"/>
                <a:gd name="connsiteX2" fmla="*/ 238724 w 375656"/>
                <a:gd name="connsiteY2" fmla="*/ 0 h 152015"/>
                <a:gd name="connsiteX3" fmla="*/ 375656 w 375656"/>
                <a:gd name="connsiteY3" fmla="*/ 146990 h 152015"/>
                <a:gd name="connsiteX4" fmla="*/ 312904 w 375656"/>
                <a:gd name="connsiteY4" fmla="*/ 143656 h 152015"/>
                <a:gd name="connsiteX5" fmla="*/ 298853 w 375656"/>
                <a:gd name="connsiteY5" fmla="*/ 138044 h 152015"/>
                <a:gd name="connsiteX6" fmla="*/ 260753 w 375656"/>
                <a:gd name="connsiteY6" fmla="*/ 140426 h 152015"/>
                <a:gd name="connsiteX7" fmla="*/ 120259 w 375656"/>
                <a:gd name="connsiteY7" fmla="*/ 138044 h 152015"/>
                <a:gd name="connsiteX8" fmla="*/ 94064 w 375656"/>
                <a:gd name="connsiteY8" fmla="*/ 135663 h 152015"/>
                <a:gd name="connsiteX9" fmla="*/ 0 w 375656"/>
                <a:gd name="connsiteY9" fmla="*/ 138856 h 152015"/>
                <a:gd name="connsiteX0" fmla="*/ 0 w 375656"/>
                <a:gd name="connsiteY0" fmla="*/ 138856 h 152015"/>
                <a:gd name="connsiteX1" fmla="*/ 132854 w 375656"/>
                <a:gd name="connsiteY1" fmla="*/ 0 h 152015"/>
                <a:gd name="connsiteX2" fmla="*/ 238724 w 375656"/>
                <a:gd name="connsiteY2" fmla="*/ 0 h 152015"/>
                <a:gd name="connsiteX3" fmla="*/ 375656 w 375656"/>
                <a:gd name="connsiteY3" fmla="*/ 146990 h 152015"/>
                <a:gd name="connsiteX4" fmla="*/ 312904 w 375656"/>
                <a:gd name="connsiteY4" fmla="*/ 143656 h 152015"/>
                <a:gd name="connsiteX5" fmla="*/ 298853 w 375656"/>
                <a:gd name="connsiteY5" fmla="*/ 138044 h 152015"/>
                <a:gd name="connsiteX6" fmla="*/ 260753 w 375656"/>
                <a:gd name="connsiteY6" fmla="*/ 140426 h 152015"/>
                <a:gd name="connsiteX7" fmla="*/ 120259 w 375656"/>
                <a:gd name="connsiteY7" fmla="*/ 138044 h 152015"/>
                <a:gd name="connsiteX8" fmla="*/ 94064 w 375656"/>
                <a:gd name="connsiteY8" fmla="*/ 135663 h 152015"/>
                <a:gd name="connsiteX9" fmla="*/ 0 w 375656"/>
                <a:gd name="connsiteY9" fmla="*/ 138856 h 15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656" h="152015">
                  <a:moveTo>
                    <a:pt x="0" y="138856"/>
                  </a:moveTo>
                  <a:cubicBezTo>
                    <a:pt x="49933" y="1615"/>
                    <a:pt x="113226" y="11450"/>
                    <a:pt x="132854" y="0"/>
                  </a:cubicBezTo>
                  <a:lnTo>
                    <a:pt x="238724" y="0"/>
                  </a:lnTo>
                  <a:cubicBezTo>
                    <a:pt x="257419" y="7564"/>
                    <a:pt x="344054" y="2491"/>
                    <a:pt x="375656" y="146990"/>
                  </a:cubicBezTo>
                  <a:cubicBezTo>
                    <a:pt x="375656" y="159994"/>
                    <a:pt x="325908" y="143656"/>
                    <a:pt x="312904" y="143656"/>
                  </a:cubicBezTo>
                  <a:cubicBezTo>
                    <a:pt x="288376" y="138610"/>
                    <a:pt x="313856" y="166903"/>
                    <a:pt x="298853" y="138044"/>
                  </a:cubicBezTo>
                  <a:cubicBezTo>
                    <a:pt x="290161" y="137506"/>
                    <a:pt x="290519" y="140426"/>
                    <a:pt x="260753" y="140426"/>
                  </a:cubicBezTo>
                  <a:lnTo>
                    <a:pt x="120259" y="138044"/>
                  </a:lnTo>
                  <a:cubicBezTo>
                    <a:pt x="110734" y="138044"/>
                    <a:pt x="91682" y="135664"/>
                    <a:pt x="94064" y="135663"/>
                  </a:cubicBezTo>
                  <a:lnTo>
                    <a:pt x="0" y="138856"/>
                  </a:lnTo>
                  <a:close/>
                </a:path>
              </a:pathLst>
            </a:cu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2" name="Rectangle 20"/>
            <p:cNvSpPr/>
            <p:nvPr/>
          </p:nvSpPr>
          <p:spPr>
            <a:xfrm rot="20482077">
              <a:off x="1222381" y="2624416"/>
              <a:ext cx="89116" cy="328637"/>
            </a:xfrm>
            <a:custGeom>
              <a:avLst/>
              <a:gdLst>
                <a:gd name="connsiteX0" fmla="*/ 0 w 89116"/>
                <a:gd name="connsiteY0" fmla="*/ 0 h 328637"/>
                <a:gd name="connsiteX1" fmla="*/ 89116 w 89116"/>
                <a:gd name="connsiteY1" fmla="*/ 0 h 328637"/>
                <a:gd name="connsiteX2" fmla="*/ 89116 w 89116"/>
                <a:gd name="connsiteY2" fmla="*/ 328637 h 328637"/>
                <a:gd name="connsiteX3" fmla="*/ 0 w 89116"/>
                <a:gd name="connsiteY3" fmla="*/ 328637 h 328637"/>
                <a:gd name="connsiteX4" fmla="*/ 0 w 89116"/>
                <a:gd name="connsiteY4" fmla="*/ 0 h 328637"/>
                <a:gd name="connsiteX0" fmla="*/ 0 w 89116"/>
                <a:gd name="connsiteY0" fmla="*/ 852 h 329489"/>
                <a:gd name="connsiteX1" fmla="*/ 63875 w 89116"/>
                <a:gd name="connsiteY1" fmla="*/ 0 h 329489"/>
                <a:gd name="connsiteX2" fmla="*/ 89116 w 89116"/>
                <a:gd name="connsiteY2" fmla="*/ 329489 h 329489"/>
                <a:gd name="connsiteX3" fmla="*/ 0 w 89116"/>
                <a:gd name="connsiteY3" fmla="*/ 329489 h 329489"/>
                <a:gd name="connsiteX4" fmla="*/ 0 w 89116"/>
                <a:gd name="connsiteY4" fmla="*/ 852 h 329489"/>
                <a:gd name="connsiteX0" fmla="*/ 0 w 89116"/>
                <a:gd name="connsiteY0" fmla="*/ 0 h 328637"/>
                <a:gd name="connsiteX1" fmla="*/ 80457 w 89116"/>
                <a:gd name="connsiteY1" fmla="*/ 71112 h 328637"/>
                <a:gd name="connsiteX2" fmla="*/ 89116 w 89116"/>
                <a:gd name="connsiteY2" fmla="*/ 328637 h 328637"/>
                <a:gd name="connsiteX3" fmla="*/ 0 w 89116"/>
                <a:gd name="connsiteY3" fmla="*/ 328637 h 328637"/>
                <a:gd name="connsiteX4" fmla="*/ 0 w 89116"/>
                <a:gd name="connsiteY4" fmla="*/ 0 h 328637"/>
                <a:gd name="connsiteX0" fmla="*/ 0 w 89116"/>
                <a:gd name="connsiteY0" fmla="*/ 0 h 328637"/>
                <a:gd name="connsiteX1" fmla="*/ 86466 w 89116"/>
                <a:gd name="connsiteY1" fmla="*/ 75650 h 328637"/>
                <a:gd name="connsiteX2" fmla="*/ 89116 w 89116"/>
                <a:gd name="connsiteY2" fmla="*/ 328637 h 328637"/>
                <a:gd name="connsiteX3" fmla="*/ 0 w 89116"/>
                <a:gd name="connsiteY3" fmla="*/ 328637 h 328637"/>
                <a:gd name="connsiteX4" fmla="*/ 0 w 89116"/>
                <a:gd name="connsiteY4" fmla="*/ 0 h 3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116" h="328637">
                  <a:moveTo>
                    <a:pt x="0" y="0"/>
                  </a:moveTo>
                  <a:lnTo>
                    <a:pt x="86466" y="75650"/>
                  </a:lnTo>
                  <a:cubicBezTo>
                    <a:pt x="87349" y="159979"/>
                    <a:pt x="88233" y="244308"/>
                    <a:pt x="89116" y="328637"/>
                  </a:cubicBezTo>
                  <a:lnTo>
                    <a:pt x="0" y="328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3" name="Rectangle 21"/>
            <p:cNvSpPr/>
            <p:nvPr/>
          </p:nvSpPr>
          <p:spPr>
            <a:xfrm rot="1130551">
              <a:off x="887568" y="2646714"/>
              <a:ext cx="93362" cy="305059"/>
            </a:xfrm>
            <a:custGeom>
              <a:avLst/>
              <a:gdLst>
                <a:gd name="connsiteX0" fmla="*/ 0 w 90000"/>
                <a:gd name="connsiteY0" fmla="*/ 0 h 305059"/>
                <a:gd name="connsiteX1" fmla="*/ 90000 w 90000"/>
                <a:gd name="connsiteY1" fmla="*/ 0 h 305059"/>
                <a:gd name="connsiteX2" fmla="*/ 90000 w 90000"/>
                <a:gd name="connsiteY2" fmla="*/ 305059 h 305059"/>
                <a:gd name="connsiteX3" fmla="*/ 0 w 90000"/>
                <a:gd name="connsiteY3" fmla="*/ 305059 h 305059"/>
                <a:gd name="connsiteX4" fmla="*/ 0 w 90000"/>
                <a:gd name="connsiteY4" fmla="*/ 0 h 305059"/>
                <a:gd name="connsiteX0" fmla="*/ 0 w 91855"/>
                <a:gd name="connsiteY0" fmla="*/ 61978 h 305059"/>
                <a:gd name="connsiteX1" fmla="*/ 91855 w 91855"/>
                <a:gd name="connsiteY1" fmla="*/ 0 h 305059"/>
                <a:gd name="connsiteX2" fmla="*/ 91855 w 91855"/>
                <a:gd name="connsiteY2" fmla="*/ 305059 h 305059"/>
                <a:gd name="connsiteX3" fmla="*/ 1855 w 91855"/>
                <a:gd name="connsiteY3" fmla="*/ 305059 h 305059"/>
                <a:gd name="connsiteX4" fmla="*/ 0 w 91855"/>
                <a:gd name="connsiteY4" fmla="*/ 61978 h 305059"/>
                <a:gd name="connsiteX0" fmla="*/ 0 w 94145"/>
                <a:gd name="connsiteY0" fmla="*/ 62759 h 305059"/>
                <a:gd name="connsiteX1" fmla="*/ 94145 w 94145"/>
                <a:gd name="connsiteY1" fmla="*/ 0 h 305059"/>
                <a:gd name="connsiteX2" fmla="*/ 94145 w 94145"/>
                <a:gd name="connsiteY2" fmla="*/ 305059 h 305059"/>
                <a:gd name="connsiteX3" fmla="*/ 4145 w 94145"/>
                <a:gd name="connsiteY3" fmla="*/ 305059 h 305059"/>
                <a:gd name="connsiteX4" fmla="*/ 0 w 94145"/>
                <a:gd name="connsiteY4" fmla="*/ 62759 h 305059"/>
                <a:gd name="connsiteX0" fmla="*/ 1212 w 90105"/>
                <a:gd name="connsiteY0" fmla="*/ 48187 h 305059"/>
                <a:gd name="connsiteX1" fmla="*/ 90105 w 90105"/>
                <a:gd name="connsiteY1" fmla="*/ 0 h 305059"/>
                <a:gd name="connsiteX2" fmla="*/ 90105 w 90105"/>
                <a:gd name="connsiteY2" fmla="*/ 305059 h 305059"/>
                <a:gd name="connsiteX3" fmla="*/ 105 w 90105"/>
                <a:gd name="connsiteY3" fmla="*/ 305059 h 305059"/>
                <a:gd name="connsiteX4" fmla="*/ 1212 w 90105"/>
                <a:gd name="connsiteY4" fmla="*/ 48187 h 305059"/>
                <a:gd name="connsiteX0" fmla="*/ 0 w 91073"/>
                <a:gd name="connsiteY0" fmla="*/ 64268 h 305059"/>
                <a:gd name="connsiteX1" fmla="*/ 91073 w 91073"/>
                <a:gd name="connsiteY1" fmla="*/ 0 h 305059"/>
                <a:gd name="connsiteX2" fmla="*/ 91073 w 91073"/>
                <a:gd name="connsiteY2" fmla="*/ 305059 h 305059"/>
                <a:gd name="connsiteX3" fmla="*/ 1073 w 91073"/>
                <a:gd name="connsiteY3" fmla="*/ 305059 h 305059"/>
                <a:gd name="connsiteX4" fmla="*/ 0 w 91073"/>
                <a:gd name="connsiteY4" fmla="*/ 64268 h 305059"/>
                <a:gd name="connsiteX0" fmla="*/ 0 w 93362"/>
                <a:gd name="connsiteY0" fmla="*/ 65050 h 305059"/>
                <a:gd name="connsiteX1" fmla="*/ 93362 w 93362"/>
                <a:gd name="connsiteY1" fmla="*/ 0 h 305059"/>
                <a:gd name="connsiteX2" fmla="*/ 93362 w 93362"/>
                <a:gd name="connsiteY2" fmla="*/ 305059 h 305059"/>
                <a:gd name="connsiteX3" fmla="*/ 3362 w 93362"/>
                <a:gd name="connsiteY3" fmla="*/ 305059 h 305059"/>
                <a:gd name="connsiteX4" fmla="*/ 0 w 93362"/>
                <a:gd name="connsiteY4" fmla="*/ 65050 h 30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62" h="305059">
                  <a:moveTo>
                    <a:pt x="0" y="65050"/>
                  </a:moveTo>
                  <a:lnTo>
                    <a:pt x="93362" y="0"/>
                  </a:lnTo>
                  <a:lnTo>
                    <a:pt x="93362" y="305059"/>
                  </a:lnTo>
                  <a:lnTo>
                    <a:pt x="3362" y="305059"/>
                  </a:lnTo>
                  <a:cubicBezTo>
                    <a:pt x="2744" y="224032"/>
                    <a:pt x="618" y="146077"/>
                    <a:pt x="0" y="65050"/>
                  </a:cubicBezTo>
                  <a:close/>
                </a:path>
              </a:pathLst>
            </a:cu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995479" y="2180508"/>
            <a:ext cx="368158" cy="878134"/>
            <a:chOff x="227634" y="2438420"/>
            <a:chExt cx="479819" cy="1144469"/>
          </a:xfrm>
        </p:grpSpPr>
        <p:sp>
          <p:nvSpPr>
            <p:cNvPr id="45" name="Oval 44"/>
            <p:cNvSpPr/>
            <p:nvPr/>
          </p:nvSpPr>
          <p:spPr>
            <a:xfrm>
              <a:off x="363887" y="2438420"/>
              <a:ext cx="208800" cy="2088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229596" y="3018644"/>
              <a:ext cx="90000" cy="900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617452" y="3022880"/>
              <a:ext cx="90000" cy="900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38669" y="3478489"/>
              <a:ext cx="115200" cy="1044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479287" y="3478489"/>
              <a:ext cx="115200" cy="104400"/>
            </a:xfrm>
            <a:prstGeom prst="ellipse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7452" y="2802620"/>
              <a:ext cx="90000" cy="261024"/>
            </a:xfrm>
            <a:prstGeom prst="rect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9596" y="2802620"/>
              <a:ext cx="90000" cy="261024"/>
            </a:xfrm>
            <a:prstGeom prst="rect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9287" y="2730612"/>
              <a:ext cx="115200" cy="800077"/>
            </a:xfrm>
            <a:prstGeom prst="rect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7745" y="2730612"/>
              <a:ext cx="116123" cy="800077"/>
            </a:xfrm>
            <a:prstGeom prst="rect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4" name="Rounded Rectangle 11"/>
            <p:cNvSpPr/>
            <p:nvPr/>
          </p:nvSpPr>
          <p:spPr>
            <a:xfrm>
              <a:off x="227634" y="2655028"/>
              <a:ext cx="479819" cy="182989"/>
            </a:xfrm>
            <a:custGeom>
              <a:avLst/>
              <a:gdLst>
                <a:gd name="connsiteX0" fmla="*/ 0 w 477855"/>
                <a:gd name="connsiteY0" fmla="*/ 30991 h 185942"/>
                <a:gd name="connsiteX1" fmla="*/ 30991 w 477855"/>
                <a:gd name="connsiteY1" fmla="*/ 0 h 185942"/>
                <a:gd name="connsiteX2" fmla="*/ 446864 w 477855"/>
                <a:gd name="connsiteY2" fmla="*/ 0 h 185942"/>
                <a:gd name="connsiteX3" fmla="*/ 477855 w 477855"/>
                <a:gd name="connsiteY3" fmla="*/ 30991 h 185942"/>
                <a:gd name="connsiteX4" fmla="*/ 477855 w 477855"/>
                <a:gd name="connsiteY4" fmla="*/ 154951 h 185942"/>
                <a:gd name="connsiteX5" fmla="*/ 446864 w 477855"/>
                <a:gd name="connsiteY5" fmla="*/ 185942 h 185942"/>
                <a:gd name="connsiteX6" fmla="*/ 30991 w 477855"/>
                <a:gd name="connsiteY6" fmla="*/ 185942 h 185942"/>
                <a:gd name="connsiteX7" fmla="*/ 0 w 477855"/>
                <a:gd name="connsiteY7" fmla="*/ 154951 h 185942"/>
                <a:gd name="connsiteX8" fmla="*/ 0 w 477855"/>
                <a:gd name="connsiteY8" fmla="*/ 30991 h 185942"/>
                <a:gd name="connsiteX0" fmla="*/ 0 w 477855"/>
                <a:gd name="connsiteY0" fmla="*/ 33969 h 188920"/>
                <a:gd name="connsiteX1" fmla="*/ 30991 w 477855"/>
                <a:gd name="connsiteY1" fmla="*/ 2978 h 188920"/>
                <a:gd name="connsiteX2" fmla="*/ 366444 w 477855"/>
                <a:gd name="connsiteY2" fmla="*/ 0 h 188920"/>
                <a:gd name="connsiteX3" fmla="*/ 477855 w 477855"/>
                <a:gd name="connsiteY3" fmla="*/ 33969 h 188920"/>
                <a:gd name="connsiteX4" fmla="*/ 477855 w 477855"/>
                <a:gd name="connsiteY4" fmla="*/ 157929 h 188920"/>
                <a:gd name="connsiteX5" fmla="*/ 446864 w 477855"/>
                <a:gd name="connsiteY5" fmla="*/ 188920 h 188920"/>
                <a:gd name="connsiteX6" fmla="*/ 30991 w 477855"/>
                <a:gd name="connsiteY6" fmla="*/ 188920 h 188920"/>
                <a:gd name="connsiteX7" fmla="*/ 0 w 477855"/>
                <a:gd name="connsiteY7" fmla="*/ 157929 h 188920"/>
                <a:gd name="connsiteX8" fmla="*/ 0 w 477855"/>
                <a:gd name="connsiteY8" fmla="*/ 33969 h 188920"/>
                <a:gd name="connsiteX0" fmla="*/ 0 w 477855"/>
                <a:gd name="connsiteY0" fmla="*/ 33969 h 188920"/>
                <a:gd name="connsiteX1" fmla="*/ 30991 w 477855"/>
                <a:gd name="connsiteY1" fmla="*/ 2978 h 188920"/>
                <a:gd name="connsiteX2" fmla="*/ 366444 w 477855"/>
                <a:gd name="connsiteY2" fmla="*/ 0 h 188920"/>
                <a:gd name="connsiteX3" fmla="*/ 477855 w 477855"/>
                <a:gd name="connsiteY3" fmla="*/ 63754 h 188920"/>
                <a:gd name="connsiteX4" fmla="*/ 477855 w 477855"/>
                <a:gd name="connsiteY4" fmla="*/ 157929 h 188920"/>
                <a:gd name="connsiteX5" fmla="*/ 446864 w 477855"/>
                <a:gd name="connsiteY5" fmla="*/ 188920 h 188920"/>
                <a:gd name="connsiteX6" fmla="*/ 30991 w 477855"/>
                <a:gd name="connsiteY6" fmla="*/ 188920 h 188920"/>
                <a:gd name="connsiteX7" fmla="*/ 0 w 477855"/>
                <a:gd name="connsiteY7" fmla="*/ 157929 h 188920"/>
                <a:gd name="connsiteX8" fmla="*/ 0 w 477855"/>
                <a:gd name="connsiteY8" fmla="*/ 33969 h 188920"/>
                <a:gd name="connsiteX0" fmla="*/ 0 w 477855"/>
                <a:gd name="connsiteY0" fmla="*/ 33969 h 188920"/>
                <a:gd name="connsiteX1" fmla="*/ 30991 w 477855"/>
                <a:gd name="connsiteY1" fmla="*/ 2978 h 188920"/>
                <a:gd name="connsiteX2" fmla="*/ 303895 w 477855"/>
                <a:gd name="connsiteY2" fmla="*/ 0 h 188920"/>
                <a:gd name="connsiteX3" fmla="*/ 477855 w 477855"/>
                <a:gd name="connsiteY3" fmla="*/ 63754 h 188920"/>
                <a:gd name="connsiteX4" fmla="*/ 477855 w 477855"/>
                <a:gd name="connsiteY4" fmla="*/ 157929 h 188920"/>
                <a:gd name="connsiteX5" fmla="*/ 446864 w 477855"/>
                <a:gd name="connsiteY5" fmla="*/ 188920 h 188920"/>
                <a:gd name="connsiteX6" fmla="*/ 30991 w 477855"/>
                <a:gd name="connsiteY6" fmla="*/ 188920 h 188920"/>
                <a:gd name="connsiteX7" fmla="*/ 0 w 477855"/>
                <a:gd name="connsiteY7" fmla="*/ 157929 h 188920"/>
                <a:gd name="connsiteX8" fmla="*/ 0 w 477855"/>
                <a:gd name="connsiteY8" fmla="*/ 33969 h 188920"/>
                <a:gd name="connsiteX0" fmla="*/ 0 w 477855"/>
                <a:gd name="connsiteY0" fmla="*/ 33969 h 188920"/>
                <a:gd name="connsiteX1" fmla="*/ 30991 w 477855"/>
                <a:gd name="connsiteY1" fmla="*/ 2978 h 188920"/>
                <a:gd name="connsiteX2" fmla="*/ 303895 w 477855"/>
                <a:gd name="connsiteY2" fmla="*/ 0 h 188920"/>
                <a:gd name="connsiteX3" fmla="*/ 477855 w 477855"/>
                <a:gd name="connsiteY3" fmla="*/ 99496 h 188920"/>
                <a:gd name="connsiteX4" fmla="*/ 477855 w 477855"/>
                <a:gd name="connsiteY4" fmla="*/ 157929 h 188920"/>
                <a:gd name="connsiteX5" fmla="*/ 446864 w 477855"/>
                <a:gd name="connsiteY5" fmla="*/ 188920 h 188920"/>
                <a:gd name="connsiteX6" fmla="*/ 30991 w 477855"/>
                <a:gd name="connsiteY6" fmla="*/ 188920 h 188920"/>
                <a:gd name="connsiteX7" fmla="*/ 0 w 477855"/>
                <a:gd name="connsiteY7" fmla="*/ 157929 h 188920"/>
                <a:gd name="connsiteX8" fmla="*/ 0 w 477855"/>
                <a:gd name="connsiteY8" fmla="*/ 33969 h 188920"/>
                <a:gd name="connsiteX0" fmla="*/ 0 w 477855"/>
                <a:gd name="connsiteY0" fmla="*/ 36948 h 191899"/>
                <a:gd name="connsiteX1" fmla="*/ 182894 w 477855"/>
                <a:gd name="connsiteY1" fmla="*/ 0 h 191899"/>
                <a:gd name="connsiteX2" fmla="*/ 303895 w 477855"/>
                <a:gd name="connsiteY2" fmla="*/ 2979 h 191899"/>
                <a:gd name="connsiteX3" fmla="*/ 477855 w 477855"/>
                <a:gd name="connsiteY3" fmla="*/ 102475 h 191899"/>
                <a:gd name="connsiteX4" fmla="*/ 477855 w 477855"/>
                <a:gd name="connsiteY4" fmla="*/ 160908 h 191899"/>
                <a:gd name="connsiteX5" fmla="*/ 446864 w 477855"/>
                <a:gd name="connsiteY5" fmla="*/ 191899 h 191899"/>
                <a:gd name="connsiteX6" fmla="*/ 30991 w 477855"/>
                <a:gd name="connsiteY6" fmla="*/ 191899 h 191899"/>
                <a:gd name="connsiteX7" fmla="*/ 0 w 477855"/>
                <a:gd name="connsiteY7" fmla="*/ 160908 h 191899"/>
                <a:gd name="connsiteX8" fmla="*/ 0 w 477855"/>
                <a:gd name="connsiteY8" fmla="*/ 36948 h 191899"/>
                <a:gd name="connsiteX0" fmla="*/ 2979 w 477855"/>
                <a:gd name="connsiteY0" fmla="*/ 93540 h 191899"/>
                <a:gd name="connsiteX1" fmla="*/ 182894 w 477855"/>
                <a:gd name="connsiteY1" fmla="*/ 0 h 191899"/>
                <a:gd name="connsiteX2" fmla="*/ 303895 w 477855"/>
                <a:gd name="connsiteY2" fmla="*/ 2979 h 191899"/>
                <a:gd name="connsiteX3" fmla="*/ 477855 w 477855"/>
                <a:gd name="connsiteY3" fmla="*/ 102475 h 191899"/>
                <a:gd name="connsiteX4" fmla="*/ 477855 w 477855"/>
                <a:gd name="connsiteY4" fmla="*/ 160908 h 191899"/>
                <a:gd name="connsiteX5" fmla="*/ 446864 w 477855"/>
                <a:gd name="connsiteY5" fmla="*/ 191899 h 191899"/>
                <a:gd name="connsiteX6" fmla="*/ 30991 w 477855"/>
                <a:gd name="connsiteY6" fmla="*/ 191899 h 191899"/>
                <a:gd name="connsiteX7" fmla="*/ 0 w 477855"/>
                <a:gd name="connsiteY7" fmla="*/ 160908 h 191899"/>
                <a:gd name="connsiteX8" fmla="*/ 2979 w 477855"/>
                <a:gd name="connsiteY8" fmla="*/ 93540 h 191899"/>
                <a:gd name="connsiteX0" fmla="*/ 2979 w 477855"/>
                <a:gd name="connsiteY0" fmla="*/ 93540 h 191899"/>
                <a:gd name="connsiteX1" fmla="*/ 182894 w 477855"/>
                <a:gd name="connsiteY1" fmla="*/ 0 h 191899"/>
                <a:gd name="connsiteX2" fmla="*/ 303895 w 477855"/>
                <a:gd name="connsiteY2" fmla="*/ 2979 h 191899"/>
                <a:gd name="connsiteX3" fmla="*/ 477855 w 477855"/>
                <a:gd name="connsiteY3" fmla="*/ 102475 h 191899"/>
                <a:gd name="connsiteX4" fmla="*/ 477855 w 477855"/>
                <a:gd name="connsiteY4" fmla="*/ 160908 h 191899"/>
                <a:gd name="connsiteX5" fmla="*/ 446864 w 477855"/>
                <a:gd name="connsiteY5" fmla="*/ 191899 h 191899"/>
                <a:gd name="connsiteX6" fmla="*/ 30991 w 477855"/>
                <a:gd name="connsiteY6" fmla="*/ 191899 h 191899"/>
                <a:gd name="connsiteX7" fmla="*/ 0 w 477855"/>
                <a:gd name="connsiteY7" fmla="*/ 160908 h 191899"/>
                <a:gd name="connsiteX8" fmla="*/ 2979 w 477855"/>
                <a:gd name="connsiteY8" fmla="*/ 93540 h 191899"/>
                <a:gd name="connsiteX0" fmla="*/ 2979 w 477855"/>
                <a:gd name="connsiteY0" fmla="*/ 93540 h 191899"/>
                <a:gd name="connsiteX1" fmla="*/ 182894 w 477855"/>
                <a:gd name="connsiteY1" fmla="*/ 0 h 191899"/>
                <a:gd name="connsiteX2" fmla="*/ 303895 w 477855"/>
                <a:gd name="connsiteY2" fmla="*/ 2979 h 191899"/>
                <a:gd name="connsiteX3" fmla="*/ 477855 w 477855"/>
                <a:gd name="connsiteY3" fmla="*/ 102475 h 191899"/>
                <a:gd name="connsiteX4" fmla="*/ 477855 w 477855"/>
                <a:gd name="connsiteY4" fmla="*/ 160908 h 191899"/>
                <a:gd name="connsiteX5" fmla="*/ 446864 w 477855"/>
                <a:gd name="connsiteY5" fmla="*/ 191899 h 191899"/>
                <a:gd name="connsiteX6" fmla="*/ 30991 w 477855"/>
                <a:gd name="connsiteY6" fmla="*/ 191899 h 191899"/>
                <a:gd name="connsiteX7" fmla="*/ 0 w 477855"/>
                <a:gd name="connsiteY7" fmla="*/ 160908 h 191899"/>
                <a:gd name="connsiteX8" fmla="*/ 2979 w 477855"/>
                <a:gd name="connsiteY8" fmla="*/ 93540 h 191899"/>
                <a:gd name="connsiteX0" fmla="*/ 2979 w 479179"/>
                <a:gd name="connsiteY0" fmla="*/ 93540 h 191899"/>
                <a:gd name="connsiteX1" fmla="*/ 182894 w 479179"/>
                <a:gd name="connsiteY1" fmla="*/ 0 h 191899"/>
                <a:gd name="connsiteX2" fmla="*/ 303895 w 479179"/>
                <a:gd name="connsiteY2" fmla="*/ 2979 h 191899"/>
                <a:gd name="connsiteX3" fmla="*/ 477855 w 479179"/>
                <a:gd name="connsiteY3" fmla="*/ 102475 h 191899"/>
                <a:gd name="connsiteX4" fmla="*/ 477855 w 479179"/>
                <a:gd name="connsiteY4" fmla="*/ 160908 h 191899"/>
                <a:gd name="connsiteX5" fmla="*/ 446864 w 479179"/>
                <a:gd name="connsiteY5" fmla="*/ 191899 h 191899"/>
                <a:gd name="connsiteX6" fmla="*/ 30991 w 479179"/>
                <a:gd name="connsiteY6" fmla="*/ 191899 h 191899"/>
                <a:gd name="connsiteX7" fmla="*/ 0 w 479179"/>
                <a:gd name="connsiteY7" fmla="*/ 160908 h 191899"/>
                <a:gd name="connsiteX8" fmla="*/ 2979 w 479179"/>
                <a:gd name="connsiteY8" fmla="*/ 93540 h 191899"/>
                <a:gd name="connsiteX0" fmla="*/ 3777 w 479977"/>
                <a:gd name="connsiteY0" fmla="*/ 93540 h 191899"/>
                <a:gd name="connsiteX1" fmla="*/ 183692 w 479977"/>
                <a:gd name="connsiteY1" fmla="*/ 0 h 191899"/>
                <a:gd name="connsiteX2" fmla="*/ 304693 w 479977"/>
                <a:gd name="connsiteY2" fmla="*/ 2979 h 191899"/>
                <a:gd name="connsiteX3" fmla="*/ 478653 w 479977"/>
                <a:gd name="connsiteY3" fmla="*/ 102475 h 191899"/>
                <a:gd name="connsiteX4" fmla="*/ 478653 w 479977"/>
                <a:gd name="connsiteY4" fmla="*/ 160908 h 191899"/>
                <a:gd name="connsiteX5" fmla="*/ 447662 w 479977"/>
                <a:gd name="connsiteY5" fmla="*/ 191899 h 191899"/>
                <a:gd name="connsiteX6" fmla="*/ 31789 w 479977"/>
                <a:gd name="connsiteY6" fmla="*/ 191899 h 191899"/>
                <a:gd name="connsiteX7" fmla="*/ 798 w 479977"/>
                <a:gd name="connsiteY7" fmla="*/ 160908 h 191899"/>
                <a:gd name="connsiteX8" fmla="*/ 3777 w 479977"/>
                <a:gd name="connsiteY8" fmla="*/ 93540 h 191899"/>
                <a:gd name="connsiteX0" fmla="*/ 3777 w 479977"/>
                <a:gd name="connsiteY0" fmla="*/ 93540 h 191899"/>
                <a:gd name="connsiteX1" fmla="*/ 183692 w 479977"/>
                <a:gd name="connsiteY1" fmla="*/ 0 h 191899"/>
                <a:gd name="connsiteX2" fmla="*/ 304693 w 479977"/>
                <a:gd name="connsiteY2" fmla="*/ 2979 h 191899"/>
                <a:gd name="connsiteX3" fmla="*/ 478653 w 479977"/>
                <a:gd name="connsiteY3" fmla="*/ 102475 h 191899"/>
                <a:gd name="connsiteX4" fmla="*/ 478653 w 479977"/>
                <a:gd name="connsiteY4" fmla="*/ 160908 h 191899"/>
                <a:gd name="connsiteX5" fmla="*/ 445671 w 479977"/>
                <a:gd name="connsiteY5" fmla="*/ 165635 h 191899"/>
                <a:gd name="connsiteX6" fmla="*/ 447662 w 479977"/>
                <a:gd name="connsiteY6" fmla="*/ 191899 h 191899"/>
                <a:gd name="connsiteX7" fmla="*/ 31789 w 479977"/>
                <a:gd name="connsiteY7" fmla="*/ 191899 h 191899"/>
                <a:gd name="connsiteX8" fmla="*/ 798 w 479977"/>
                <a:gd name="connsiteY8" fmla="*/ 160908 h 191899"/>
                <a:gd name="connsiteX9" fmla="*/ 3777 w 479977"/>
                <a:gd name="connsiteY9" fmla="*/ 93540 h 191899"/>
                <a:gd name="connsiteX0" fmla="*/ 3777 w 479977"/>
                <a:gd name="connsiteY0" fmla="*/ 93540 h 191899"/>
                <a:gd name="connsiteX1" fmla="*/ 183692 w 479977"/>
                <a:gd name="connsiteY1" fmla="*/ 0 h 191899"/>
                <a:gd name="connsiteX2" fmla="*/ 304693 w 479977"/>
                <a:gd name="connsiteY2" fmla="*/ 2979 h 191899"/>
                <a:gd name="connsiteX3" fmla="*/ 478653 w 479977"/>
                <a:gd name="connsiteY3" fmla="*/ 102475 h 191899"/>
                <a:gd name="connsiteX4" fmla="*/ 478653 w 479977"/>
                <a:gd name="connsiteY4" fmla="*/ 160908 h 191899"/>
                <a:gd name="connsiteX5" fmla="*/ 445671 w 479977"/>
                <a:gd name="connsiteY5" fmla="*/ 165635 h 191899"/>
                <a:gd name="connsiteX6" fmla="*/ 438726 w 479977"/>
                <a:gd name="connsiteY6" fmla="*/ 177005 h 191899"/>
                <a:gd name="connsiteX7" fmla="*/ 31789 w 479977"/>
                <a:gd name="connsiteY7" fmla="*/ 191899 h 191899"/>
                <a:gd name="connsiteX8" fmla="*/ 798 w 479977"/>
                <a:gd name="connsiteY8" fmla="*/ 160908 h 191899"/>
                <a:gd name="connsiteX9" fmla="*/ 3777 w 479977"/>
                <a:gd name="connsiteY9" fmla="*/ 93540 h 191899"/>
                <a:gd name="connsiteX0" fmla="*/ 3777 w 479977"/>
                <a:gd name="connsiteY0" fmla="*/ 93540 h 182962"/>
                <a:gd name="connsiteX1" fmla="*/ 183692 w 479977"/>
                <a:gd name="connsiteY1" fmla="*/ 0 h 182962"/>
                <a:gd name="connsiteX2" fmla="*/ 304693 w 479977"/>
                <a:gd name="connsiteY2" fmla="*/ 2979 h 182962"/>
                <a:gd name="connsiteX3" fmla="*/ 478653 w 479977"/>
                <a:gd name="connsiteY3" fmla="*/ 102475 h 182962"/>
                <a:gd name="connsiteX4" fmla="*/ 478653 w 479977"/>
                <a:gd name="connsiteY4" fmla="*/ 160908 h 182962"/>
                <a:gd name="connsiteX5" fmla="*/ 445671 w 479977"/>
                <a:gd name="connsiteY5" fmla="*/ 165635 h 182962"/>
                <a:gd name="connsiteX6" fmla="*/ 438726 w 479977"/>
                <a:gd name="connsiteY6" fmla="*/ 177005 h 182962"/>
                <a:gd name="connsiteX7" fmla="*/ 43703 w 479977"/>
                <a:gd name="connsiteY7" fmla="*/ 182962 h 182962"/>
                <a:gd name="connsiteX8" fmla="*/ 798 w 479977"/>
                <a:gd name="connsiteY8" fmla="*/ 160908 h 182962"/>
                <a:gd name="connsiteX9" fmla="*/ 3777 w 479977"/>
                <a:gd name="connsiteY9" fmla="*/ 93540 h 182962"/>
                <a:gd name="connsiteX0" fmla="*/ 3777 w 479977"/>
                <a:gd name="connsiteY0" fmla="*/ 93540 h 179983"/>
                <a:gd name="connsiteX1" fmla="*/ 183692 w 479977"/>
                <a:gd name="connsiteY1" fmla="*/ 0 h 179983"/>
                <a:gd name="connsiteX2" fmla="*/ 304693 w 479977"/>
                <a:gd name="connsiteY2" fmla="*/ 2979 h 179983"/>
                <a:gd name="connsiteX3" fmla="*/ 478653 w 479977"/>
                <a:gd name="connsiteY3" fmla="*/ 102475 h 179983"/>
                <a:gd name="connsiteX4" fmla="*/ 478653 w 479977"/>
                <a:gd name="connsiteY4" fmla="*/ 160908 h 179983"/>
                <a:gd name="connsiteX5" fmla="*/ 445671 w 479977"/>
                <a:gd name="connsiteY5" fmla="*/ 165635 h 179983"/>
                <a:gd name="connsiteX6" fmla="*/ 438726 w 479977"/>
                <a:gd name="connsiteY6" fmla="*/ 177005 h 179983"/>
                <a:gd name="connsiteX7" fmla="*/ 43703 w 479977"/>
                <a:gd name="connsiteY7" fmla="*/ 179983 h 179983"/>
                <a:gd name="connsiteX8" fmla="*/ 798 w 479977"/>
                <a:gd name="connsiteY8" fmla="*/ 160908 h 179983"/>
                <a:gd name="connsiteX9" fmla="*/ 3777 w 479977"/>
                <a:gd name="connsiteY9" fmla="*/ 93540 h 179983"/>
                <a:gd name="connsiteX0" fmla="*/ 3777 w 479977"/>
                <a:gd name="connsiteY0" fmla="*/ 93540 h 179983"/>
                <a:gd name="connsiteX1" fmla="*/ 183692 w 479977"/>
                <a:gd name="connsiteY1" fmla="*/ 0 h 179983"/>
                <a:gd name="connsiteX2" fmla="*/ 304693 w 479977"/>
                <a:gd name="connsiteY2" fmla="*/ 2979 h 179983"/>
                <a:gd name="connsiteX3" fmla="*/ 478653 w 479977"/>
                <a:gd name="connsiteY3" fmla="*/ 102475 h 179983"/>
                <a:gd name="connsiteX4" fmla="*/ 478653 w 479977"/>
                <a:gd name="connsiteY4" fmla="*/ 160908 h 179983"/>
                <a:gd name="connsiteX5" fmla="*/ 445671 w 479977"/>
                <a:gd name="connsiteY5" fmla="*/ 165635 h 179983"/>
                <a:gd name="connsiteX6" fmla="*/ 438726 w 479977"/>
                <a:gd name="connsiteY6" fmla="*/ 177005 h 179983"/>
                <a:gd name="connsiteX7" fmla="*/ 43703 w 479977"/>
                <a:gd name="connsiteY7" fmla="*/ 179983 h 179983"/>
                <a:gd name="connsiteX8" fmla="*/ 798 w 479977"/>
                <a:gd name="connsiteY8" fmla="*/ 160908 h 179983"/>
                <a:gd name="connsiteX9" fmla="*/ 3777 w 479977"/>
                <a:gd name="connsiteY9" fmla="*/ 93540 h 179983"/>
                <a:gd name="connsiteX0" fmla="*/ 3777 w 479977"/>
                <a:gd name="connsiteY0" fmla="*/ 93540 h 179983"/>
                <a:gd name="connsiteX1" fmla="*/ 183692 w 479977"/>
                <a:gd name="connsiteY1" fmla="*/ 0 h 179983"/>
                <a:gd name="connsiteX2" fmla="*/ 304693 w 479977"/>
                <a:gd name="connsiteY2" fmla="*/ 2979 h 179983"/>
                <a:gd name="connsiteX3" fmla="*/ 478653 w 479977"/>
                <a:gd name="connsiteY3" fmla="*/ 102475 h 179983"/>
                <a:gd name="connsiteX4" fmla="*/ 478653 w 479977"/>
                <a:gd name="connsiteY4" fmla="*/ 160908 h 179983"/>
                <a:gd name="connsiteX5" fmla="*/ 445671 w 479977"/>
                <a:gd name="connsiteY5" fmla="*/ 165635 h 179983"/>
                <a:gd name="connsiteX6" fmla="*/ 438726 w 479977"/>
                <a:gd name="connsiteY6" fmla="*/ 177005 h 179983"/>
                <a:gd name="connsiteX7" fmla="*/ 43703 w 479977"/>
                <a:gd name="connsiteY7" fmla="*/ 179983 h 179983"/>
                <a:gd name="connsiteX8" fmla="*/ 798 w 479977"/>
                <a:gd name="connsiteY8" fmla="*/ 160908 h 179983"/>
                <a:gd name="connsiteX9" fmla="*/ 3777 w 479977"/>
                <a:gd name="connsiteY9" fmla="*/ 93540 h 179983"/>
                <a:gd name="connsiteX0" fmla="*/ 2326 w 478526"/>
                <a:gd name="connsiteY0" fmla="*/ 93540 h 180388"/>
                <a:gd name="connsiteX1" fmla="*/ 182241 w 478526"/>
                <a:gd name="connsiteY1" fmla="*/ 0 h 180388"/>
                <a:gd name="connsiteX2" fmla="*/ 303242 w 478526"/>
                <a:gd name="connsiteY2" fmla="*/ 2979 h 180388"/>
                <a:gd name="connsiteX3" fmla="*/ 477202 w 478526"/>
                <a:gd name="connsiteY3" fmla="*/ 102475 h 180388"/>
                <a:gd name="connsiteX4" fmla="*/ 477202 w 478526"/>
                <a:gd name="connsiteY4" fmla="*/ 160908 h 180388"/>
                <a:gd name="connsiteX5" fmla="*/ 444220 w 478526"/>
                <a:gd name="connsiteY5" fmla="*/ 165635 h 180388"/>
                <a:gd name="connsiteX6" fmla="*/ 437275 w 478526"/>
                <a:gd name="connsiteY6" fmla="*/ 177005 h 180388"/>
                <a:gd name="connsiteX7" fmla="*/ 42252 w 478526"/>
                <a:gd name="connsiteY7" fmla="*/ 179983 h 180388"/>
                <a:gd name="connsiteX8" fmla="*/ 5321 w 478526"/>
                <a:gd name="connsiteY8" fmla="*/ 166865 h 180388"/>
                <a:gd name="connsiteX9" fmla="*/ 2326 w 478526"/>
                <a:gd name="connsiteY9" fmla="*/ 93540 h 180388"/>
                <a:gd name="connsiteX0" fmla="*/ 2773 w 478973"/>
                <a:gd name="connsiteY0" fmla="*/ 93540 h 187154"/>
                <a:gd name="connsiteX1" fmla="*/ 182688 w 478973"/>
                <a:gd name="connsiteY1" fmla="*/ 0 h 187154"/>
                <a:gd name="connsiteX2" fmla="*/ 303689 w 478973"/>
                <a:gd name="connsiteY2" fmla="*/ 2979 h 187154"/>
                <a:gd name="connsiteX3" fmla="*/ 477649 w 478973"/>
                <a:gd name="connsiteY3" fmla="*/ 102475 h 187154"/>
                <a:gd name="connsiteX4" fmla="*/ 477649 w 478973"/>
                <a:gd name="connsiteY4" fmla="*/ 160908 h 187154"/>
                <a:gd name="connsiteX5" fmla="*/ 444667 w 478973"/>
                <a:gd name="connsiteY5" fmla="*/ 165635 h 187154"/>
                <a:gd name="connsiteX6" fmla="*/ 437722 w 478973"/>
                <a:gd name="connsiteY6" fmla="*/ 177005 h 187154"/>
                <a:gd name="connsiteX7" fmla="*/ 42699 w 478973"/>
                <a:gd name="connsiteY7" fmla="*/ 179983 h 187154"/>
                <a:gd name="connsiteX8" fmla="*/ 3255 w 478973"/>
                <a:gd name="connsiteY8" fmla="*/ 179391 h 187154"/>
                <a:gd name="connsiteX9" fmla="*/ 2773 w 478973"/>
                <a:gd name="connsiteY9" fmla="*/ 93540 h 187154"/>
                <a:gd name="connsiteX0" fmla="*/ 2773 w 478973"/>
                <a:gd name="connsiteY0" fmla="*/ 93540 h 187154"/>
                <a:gd name="connsiteX1" fmla="*/ 182688 w 478973"/>
                <a:gd name="connsiteY1" fmla="*/ 0 h 187154"/>
                <a:gd name="connsiteX2" fmla="*/ 303689 w 478973"/>
                <a:gd name="connsiteY2" fmla="*/ 2979 h 187154"/>
                <a:gd name="connsiteX3" fmla="*/ 477649 w 478973"/>
                <a:gd name="connsiteY3" fmla="*/ 102475 h 187154"/>
                <a:gd name="connsiteX4" fmla="*/ 477649 w 478973"/>
                <a:gd name="connsiteY4" fmla="*/ 160908 h 187154"/>
                <a:gd name="connsiteX5" fmla="*/ 444667 w 478973"/>
                <a:gd name="connsiteY5" fmla="*/ 165635 h 187154"/>
                <a:gd name="connsiteX6" fmla="*/ 422650 w 478973"/>
                <a:gd name="connsiteY6" fmla="*/ 166984 h 187154"/>
                <a:gd name="connsiteX7" fmla="*/ 42699 w 478973"/>
                <a:gd name="connsiteY7" fmla="*/ 179983 h 187154"/>
                <a:gd name="connsiteX8" fmla="*/ 3255 w 478973"/>
                <a:gd name="connsiteY8" fmla="*/ 179391 h 187154"/>
                <a:gd name="connsiteX9" fmla="*/ 2773 w 478973"/>
                <a:gd name="connsiteY9" fmla="*/ 93540 h 187154"/>
                <a:gd name="connsiteX0" fmla="*/ 4387 w 480587"/>
                <a:gd name="connsiteY0" fmla="*/ 93540 h 190812"/>
                <a:gd name="connsiteX1" fmla="*/ 184302 w 480587"/>
                <a:gd name="connsiteY1" fmla="*/ 0 h 190812"/>
                <a:gd name="connsiteX2" fmla="*/ 305303 w 480587"/>
                <a:gd name="connsiteY2" fmla="*/ 2979 h 190812"/>
                <a:gd name="connsiteX3" fmla="*/ 479263 w 480587"/>
                <a:gd name="connsiteY3" fmla="*/ 102475 h 190812"/>
                <a:gd name="connsiteX4" fmla="*/ 479263 w 480587"/>
                <a:gd name="connsiteY4" fmla="*/ 160908 h 190812"/>
                <a:gd name="connsiteX5" fmla="*/ 446281 w 480587"/>
                <a:gd name="connsiteY5" fmla="*/ 165635 h 190812"/>
                <a:gd name="connsiteX6" fmla="*/ 424264 w 480587"/>
                <a:gd name="connsiteY6" fmla="*/ 166984 h 190812"/>
                <a:gd name="connsiteX7" fmla="*/ 44313 w 480587"/>
                <a:gd name="connsiteY7" fmla="*/ 179983 h 190812"/>
                <a:gd name="connsiteX8" fmla="*/ 93 w 480587"/>
                <a:gd name="connsiteY8" fmla="*/ 184154 h 190812"/>
                <a:gd name="connsiteX9" fmla="*/ 4387 w 480587"/>
                <a:gd name="connsiteY9" fmla="*/ 93540 h 190812"/>
                <a:gd name="connsiteX0" fmla="*/ 4387 w 480587"/>
                <a:gd name="connsiteY0" fmla="*/ 93540 h 190812"/>
                <a:gd name="connsiteX1" fmla="*/ 184302 w 480587"/>
                <a:gd name="connsiteY1" fmla="*/ 0 h 190812"/>
                <a:gd name="connsiteX2" fmla="*/ 305303 w 480587"/>
                <a:gd name="connsiteY2" fmla="*/ 2979 h 190812"/>
                <a:gd name="connsiteX3" fmla="*/ 479263 w 480587"/>
                <a:gd name="connsiteY3" fmla="*/ 102475 h 190812"/>
                <a:gd name="connsiteX4" fmla="*/ 479263 w 480587"/>
                <a:gd name="connsiteY4" fmla="*/ 160908 h 190812"/>
                <a:gd name="connsiteX5" fmla="*/ 446281 w 480587"/>
                <a:gd name="connsiteY5" fmla="*/ 165635 h 190812"/>
                <a:gd name="connsiteX6" fmla="*/ 424264 w 480587"/>
                <a:gd name="connsiteY6" fmla="*/ 166984 h 190812"/>
                <a:gd name="connsiteX7" fmla="*/ 44313 w 480587"/>
                <a:gd name="connsiteY7" fmla="*/ 179983 h 190812"/>
                <a:gd name="connsiteX8" fmla="*/ 93 w 480587"/>
                <a:gd name="connsiteY8" fmla="*/ 184154 h 190812"/>
                <a:gd name="connsiteX9" fmla="*/ 4387 w 480587"/>
                <a:gd name="connsiteY9" fmla="*/ 93540 h 190812"/>
                <a:gd name="connsiteX0" fmla="*/ 4387 w 480587"/>
                <a:gd name="connsiteY0" fmla="*/ 93540 h 190812"/>
                <a:gd name="connsiteX1" fmla="*/ 184302 w 480587"/>
                <a:gd name="connsiteY1" fmla="*/ 0 h 190812"/>
                <a:gd name="connsiteX2" fmla="*/ 305303 w 480587"/>
                <a:gd name="connsiteY2" fmla="*/ 5360 h 190812"/>
                <a:gd name="connsiteX3" fmla="*/ 479263 w 480587"/>
                <a:gd name="connsiteY3" fmla="*/ 102475 h 190812"/>
                <a:gd name="connsiteX4" fmla="*/ 479263 w 480587"/>
                <a:gd name="connsiteY4" fmla="*/ 160908 h 190812"/>
                <a:gd name="connsiteX5" fmla="*/ 446281 w 480587"/>
                <a:gd name="connsiteY5" fmla="*/ 165635 h 190812"/>
                <a:gd name="connsiteX6" fmla="*/ 424264 w 480587"/>
                <a:gd name="connsiteY6" fmla="*/ 166984 h 190812"/>
                <a:gd name="connsiteX7" fmla="*/ 44313 w 480587"/>
                <a:gd name="connsiteY7" fmla="*/ 179983 h 190812"/>
                <a:gd name="connsiteX8" fmla="*/ 93 w 480587"/>
                <a:gd name="connsiteY8" fmla="*/ 184154 h 190812"/>
                <a:gd name="connsiteX9" fmla="*/ 4387 w 480587"/>
                <a:gd name="connsiteY9" fmla="*/ 93540 h 190812"/>
                <a:gd name="connsiteX0" fmla="*/ 4387 w 480587"/>
                <a:gd name="connsiteY0" fmla="*/ 93540 h 190812"/>
                <a:gd name="connsiteX1" fmla="*/ 184302 w 480587"/>
                <a:gd name="connsiteY1" fmla="*/ 0 h 190812"/>
                <a:gd name="connsiteX2" fmla="*/ 302916 w 480587"/>
                <a:gd name="connsiteY2" fmla="*/ 2978 h 190812"/>
                <a:gd name="connsiteX3" fmla="*/ 479263 w 480587"/>
                <a:gd name="connsiteY3" fmla="*/ 102475 h 190812"/>
                <a:gd name="connsiteX4" fmla="*/ 479263 w 480587"/>
                <a:gd name="connsiteY4" fmla="*/ 160908 h 190812"/>
                <a:gd name="connsiteX5" fmla="*/ 446281 w 480587"/>
                <a:gd name="connsiteY5" fmla="*/ 165635 h 190812"/>
                <a:gd name="connsiteX6" fmla="*/ 424264 w 480587"/>
                <a:gd name="connsiteY6" fmla="*/ 166984 h 190812"/>
                <a:gd name="connsiteX7" fmla="*/ 44313 w 480587"/>
                <a:gd name="connsiteY7" fmla="*/ 179983 h 190812"/>
                <a:gd name="connsiteX8" fmla="*/ 93 w 480587"/>
                <a:gd name="connsiteY8" fmla="*/ 184154 h 190812"/>
                <a:gd name="connsiteX9" fmla="*/ 4387 w 480587"/>
                <a:gd name="connsiteY9" fmla="*/ 93540 h 190812"/>
                <a:gd name="connsiteX0" fmla="*/ 4387 w 480587"/>
                <a:gd name="connsiteY0" fmla="*/ 93540 h 190812"/>
                <a:gd name="connsiteX1" fmla="*/ 184302 w 480587"/>
                <a:gd name="connsiteY1" fmla="*/ 0 h 190812"/>
                <a:gd name="connsiteX2" fmla="*/ 302916 w 480587"/>
                <a:gd name="connsiteY2" fmla="*/ 2978 h 190812"/>
                <a:gd name="connsiteX3" fmla="*/ 479263 w 480587"/>
                <a:gd name="connsiteY3" fmla="*/ 102475 h 190812"/>
                <a:gd name="connsiteX4" fmla="*/ 479263 w 480587"/>
                <a:gd name="connsiteY4" fmla="*/ 160908 h 190812"/>
                <a:gd name="connsiteX5" fmla="*/ 446281 w 480587"/>
                <a:gd name="connsiteY5" fmla="*/ 165635 h 190812"/>
                <a:gd name="connsiteX6" fmla="*/ 421875 w 480587"/>
                <a:gd name="connsiteY6" fmla="*/ 174128 h 190812"/>
                <a:gd name="connsiteX7" fmla="*/ 44313 w 480587"/>
                <a:gd name="connsiteY7" fmla="*/ 179983 h 190812"/>
                <a:gd name="connsiteX8" fmla="*/ 93 w 480587"/>
                <a:gd name="connsiteY8" fmla="*/ 184154 h 190812"/>
                <a:gd name="connsiteX9" fmla="*/ 4387 w 480587"/>
                <a:gd name="connsiteY9" fmla="*/ 93540 h 190812"/>
                <a:gd name="connsiteX0" fmla="*/ 2345 w 478545"/>
                <a:gd name="connsiteY0" fmla="*/ 93540 h 188942"/>
                <a:gd name="connsiteX1" fmla="*/ 182260 w 478545"/>
                <a:gd name="connsiteY1" fmla="*/ 0 h 188942"/>
                <a:gd name="connsiteX2" fmla="*/ 300874 w 478545"/>
                <a:gd name="connsiteY2" fmla="*/ 2978 h 188942"/>
                <a:gd name="connsiteX3" fmla="*/ 477221 w 478545"/>
                <a:gd name="connsiteY3" fmla="*/ 102475 h 188942"/>
                <a:gd name="connsiteX4" fmla="*/ 477221 w 478545"/>
                <a:gd name="connsiteY4" fmla="*/ 160908 h 188942"/>
                <a:gd name="connsiteX5" fmla="*/ 444239 w 478545"/>
                <a:gd name="connsiteY5" fmla="*/ 165635 h 188942"/>
                <a:gd name="connsiteX6" fmla="*/ 419833 w 478545"/>
                <a:gd name="connsiteY6" fmla="*/ 174128 h 188942"/>
                <a:gd name="connsiteX7" fmla="*/ 42271 w 478545"/>
                <a:gd name="connsiteY7" fmla="*/ 179983 h 188942"/>
                <a:gd name="connsiteX8" fmla="*/ 5215 w 478545"/>
                <a:gd name="connsiteY8" fmla="*/ 181773 h 188942"/>
                <a:gd name="connsiteX9" fmla="*/ 2345 w 478545"/>
                <a:gd name="connsiteY9" fmla="*/ 93540 h 188942"/>
                <a:gd name="connsiteX0" fmla="*/ 4388 w 473424"/>
                <a:gd name="connsiteY0" fmla="*/ 93540 h 188942"/>
                <a:gd name="connsiteX1" fmla="*/ 177139 w 473424"/>
                <a:gd name="connsiteY1" fmla="*/ 0 h 188942"/>
                <a:gd name="connsiteX2" fmla="*/ 295753 w 473424"/>
                <a:gd name="connsiteY2" fmla="*/ 2978 h 188942"/>
                <a:gd name="connsiteX3" fmla="*/ 472100 w 473424"/>
                <a:gd name="connsiteY3" fmla="*/ 102475 h 188942"/>
                <a:gd name="connsiteX4" fmla="*/ 472100 w 473424"/>
                <a:gd name="connsiteY4" fmla="*/ 160908 h 188942"/>
                <a:gd name="connsiteX5" fmla="*/ 439118 w 473424"/>
                <a:gd name="connsiteY5" fmla="*/ 165635 h 188942"/>
                <a:gd name="connsiteX6" fmla="*/ 414712 w 473424"/>
                <a:gd name="connsiteY6" fmla="*/ 174128 h 188942"/>
                <a:gd name="connsiteX7" fmla="*/ 37150 w 473424"/>
                <a:gd name="connsiteY7" fmla="*/ 179983 h 188942"/>
                <a:gd name="connsiteX8" fmla="*/ 94 w 473424"/>
                <a:gd name="connsiteY8" fmla="*/ 181773 h 188942"/>
                <a:gd name="connsiteX9" fmla="*/ 4388 w 473424"/>
                <a:gd name="connsiteY9" fmla="*/ 93540 h 188942"/>
                <a:gd name="connsiteX0" fmla="*/ 9069 w 478105"/>
                <a:gd name="connsiteY0" fmla="*/ 93540 h 185472"/>
                <a:gd name="connsiteX1" fmla="*/ 181820 w 478105"/>
                <a:gd name="connsiteY1" fmla="*/ 0 h 185472"/>
                <a:gd name="connsiteX2" fmla="*/ 300434 w 478105"/>
                <a:gd name="connsiteY2" fmla="*/ 2978 h 185472"/>
                <a:gd name="connsiteX3" fmla="*/ 476781 w 478105"/>
                <a:gd name="connsiteY3" fmla="*/ 102475 h 185472"/>
                <a:gd name="connsiteX4" fmla="*/ 476781 w 478105"/>
                <a:gd name="connsiteY4" fmla="*/ 160908 h 185472"/>
                <a:gd name="connsiteX5" fmla="*/ 443799 w 478105"/>
                <a:gd name="connsiteY5" fmla="*/ 165635 h 185472"/>
                <a:gd name="connsiteX6" fmla="*/ 419393 w 478105"/>
                <a:gd name="connsiteY6" fmla="*/ 174128 h 185472"/>
                <a:gd name="connsiteX7" fmla="*/ 41831 w 478105"/>
                <a:gd name="connsiteY7" fmla="*/ 179983 h 185472"/>
                <a:gd name="connsiteX8" fmla="*/ 0 w 478105"/>
                <a:gd name="connsiteY8" fmla="*/ 177010 h 185472"/>
                <a:gd name="connsiteX9" fmla="*/ 9069 w 478105"/>
                <a:gd name="connsiteY9" fmla="*/ 93540 h 185472"/>
                <a:gd name="connsiteX0" fmla="*/ 3395 w 479595"/>
                <a:gd name="connsiteY0" fmla="*/ 100684 h 185472"/>
                <a:gd name="connsiteX1" fmla="*/ 183310 w 479595"/>
                <a:gd name="connsiteY1" fmla="*/ 0 h 185472"/>
                <a:gd name="connsiteX2" fmla="*/ 301924 w 479595"/>
                <a:gd name="connsiteY2" fmla="*/ 2978 h 185472"/>
                <a:gd name="connsiteX3" fmla="*/ 478271 w 479595"/>
                <a:gd name="connsiteY3" fmla="*/ 102475 h 185472"/>
                <a:gd name="connsiteX4" fmla="*/ 478271 w 479595"/>
                <a:gd name="connsiteY4" fmla="*/ 160908 h 185472"/>
                <a:gd name="connsiteX5" fmla="*/ 445289 w 479595"/>
                <a:gd name="connsiteY5" fmla="*/ 165635 h 185472"/>
                <a:gd name="connsiteX6" fmla="*/ 420883 w 479595"/>
                <a:gd name="connsiteY6" fmla="*/ 174128 h 185472"/>
                <a:gd name="connsiteX7" fmla="*/ 43321 w 479595"/>
                <a:gd name="connsiteY7" fmla="*/ 179983 h 185472"/>
                <a:gd name="connsiteX8" fmla="*/ 1490 w 479595"/>
                <a:gd name="connsiteY8" fmla="*/ 177010 h 185472"/>
                <a:gd name="connsiteX9" fmla="*/ 3395 w 479595"/>
                <a:gd name="connsiteY9" fmla="*/ 100684 h 185472"/>
                <a:gd name="connsiteX0" fmla="*/ 3395 w 479595"/>
                <a:gd name="connsiteY0" fmla="*/ 100684 h 185472"/>
                <a:gd name="connsiteX1" fmla="*/ 183310 w 479595"/>
                <a:gd name="connsiteY1" fmla="*/ 0 h 185472"/>
                <a:gd name="connsiteX2" fmla="*/ 301924 w 479595"/>
                <a:gd name="connsiteY2" fmla="*/ 2978 h 185472"/>
                <a:gd name="connsiteX3" fmla="*/ 478271 w 479595"/>
                <a:gd name="connsiteY3" fmla="*/ 102475 h 185472"/>
                <a:gd name="connsiteX4" fmla="*/ 478271 w 479595"/>
                <a:gd name="connsiteY4" fmla="*/ 160908 h 185472"/>
                <a:gd name="connsiteX5" fmla="*/ 445289 w 479595"/>
                <a:gd name="connsiteY5" fmla="*/ 165635 h 185472"/>
                <a:gd name="connsiteX6" fmla="*/ 420883 w 479595"/>
                <a:gd name="connsiteY6" fmla="*/ 174128 h 185472"/>
                <a:gd name="connsiteX7" fmla="*/ 43321 w 479595"/>
                <a:gd name="connsiteY7" fmla="*/ 179983 h 185472"/>
                <a:gd name="connsiteX8" fmla="*/ 1490 w 479595"/>
                <a:gd name="connsiteY8" fmla="*/ 177010 h 185472"/>
                <a:gd name="connsiteX9" fmla="*/ 3395 w 479595"/>
                <a:gd name="connsiteY9" fmla="*/ 100684 h 185472"/>
                <a:gd name="connsiteX0" fmla="*/ 3395 w 479595"/>
                <a:gd name="connsiteY0" fmla="*/ 100684 h 185472"/>
                <a:gd name="connsiteX1" fmla="*/ 183310 w 479595"/>
                <a:gd name="connsiteY1" fmla="*/ 0 h 185472"/>
                <a:gd name="connsiteX2" fmla="*/ 301924 w 479595"/>
                <a:gd name="connsiteY2" fmla="*/ 2978 h 185472"/>
                <a:gd name="connsiteX3" fmla="*/ 478271 w 479595"/>
                <a:gd name="connsiteY3" fmla="*/ 102475 h 185472"/>
                <a:gd name="connsiteX4" fmla="*/ 478271 w 479595"/>
                <a:gd name="connsiteY4" fmla="*/ 160908 h 185472"/>
                <a:gd name="connsiteX5" fmla="*/ 445289 w 479595"/>
                <a:gd name="connsiteY5" fmla="*/ 165635 h 185472"/>
                <a:gd name="connsiteX6" fmla="*/ 420883 w 479595"/>
                <a:gd name="connsiteY6" fmla="*/ 174128 h 185472"/>
                <a:gd name="connsiteX7" fmla="*/ 43321 w 479595"/>
                <a:gd name="connsiteY7" fmla="*/ 179983 h 185472"/>
                <a:gd name="connsiteX8" fmla="*/ 1490 w 479595"/>
                <a:gd name="connsiteY8" fmla="*/ 177010 h 185472"/>
                <a:gd name="connsiteX9" fmla="*/ 3395 w 479595"/>
                <a:gd name="connsiteY9" fmla="*/ 100684 h 185472"/>
                <a:gd name="connsiteX0" fmla="*/ 3395 w 479595"/>
                <a:gd name="connsiteY0" fmla="*/ 100684 h 185472"/>
                <a:gd name="connsiteX1" fmla="*/ 183310 w 479595"/>
                <a:gd name="connsiteY1" fmla="*/ 0 h 185472"/>
                <a:gd name="connsiteX2" fmla="*/ 301924 w 479595"/>
                <a:gd name="connsiteY2" fmla="*/ 2978 h 185472"/>
                <a:gd name="connsiteX3" fmla="*/ 478271 w 479595"/>
                <a:gd name="connsiteY3" fmla="*/ 102475 h 185472"/>
                <a:gd name="connsiteX4" fmla="*/ 478271 w 479595"/>
                <a:gd name="connsiteY4" fmla="*/ 160908 h 185472"/>
                <a:gd name="connsiteX5" fmla="*/ 445289 w 479595"/>
                <a:gd name="connsiteY5" fmla="*/ 165635 h 185472"/>
                <a:gd name="connsiteX6" fmla="*/ 420883 w 479595"/>
                <a:gd name="connsiteY6" fmla="*/ 174128 h 185472"/>
                <a:gd name="connsiteX7" fmla="*/ 43321 w 479595"/>
                <a:gd name="connsiteY7" fmla="*/ 179983 h 185472"/>
                <a:gd name="connsiteX8" fmla="*/ 1490 w 479595"/>
                <a:gd name="connsiteY8" fmla="*/ 177010 h 185472"/>
                <a:gd name="connsiteX9" fmla="*/ 3395 w 479595"/>
                <a:gd name="connsiteY9" fmla="*/ 100684 h 185472"/>
                <a:gd name="connsiteX0" fmla="*/ 3395 w 479595"/>
                <a:gd name="connsiteY0" fmla="*/ 98302 h 183090"/>
                <a:gd name="connsiteX1" fmla="*/ 178535 w 479595"/>
                <a:gd name="connsiteY1" fmla="*/ 0 h 183090"/>
                <a:gd name="connsiteX2" fmla="*/ 301924 w 479595"/>
                <a:gd name="connsiteY2" fmla="*/ 596 h 183090"/>
                <a:gd name="connsiteX3" fmla="*/ 478271 w 479595"/>
                <a:gd name="connsiteY3" fmla="*/ 100093 h 183090"/>
                <a:gd name="connsiteX4" fmla="*/ 478271 w 479595"/>
                <a:gd name="connsiteY4" fmla="*/ 158526 h 183090"/>
                <a:gd name="connsiteX5" fmla="*/ 445289 w 479595"/>
                <a:gd name="connsiteY5" fmla="*/ 163253 h 183090"/>
                <a:gd name="connsiteX6" fmla="*/ 420883 w 479595"/>
                <a:gd name="connsiteY6" fmla="*/ 171746 h 183090"/>
                <a:gd name="connsiteX7" fmla="*/ 43321 w 479595"/>
                <a:gd name="connsiteY7" fmla="*/ 177601 h 183090"/>
                <a:gd name="connsiteX8" fmla="*/ 1490 w 479595"/>
                <a:gd name="connsiteY8" fmla="*/ 174628 h 183090"/>
                <a:gd name="connsiteX9" fmla="*/ 3395 w 479595"/>
                <a:gd name="connsiteY9" fmla="*/ 98302 h 183090"/>
                <a:gd name="connsiteX0" fmla="*/ 3395 w 479595"/>
                <a:gd name="connsiteY0" fmla="*/ 98302 h 183090"/>
                <a:gd name="connsiteX1" fmla="*/ 178535 w 479595"/>
                <a:gd name="connsiteY1" fmla="*/ 0 h 183090"/>
                <a:gd name="connsiteX2" fmla="*/ 301924 w 479595"/>
                <a:gd name="connsiteY2" fmla="*/ 596 h 183090"/>
                <a:gd name="connsiteX3" fmla="*/ 478271 w 479595"/>
                <a:gd name="connsiteY3" fmla="*/ 100093 h 183090"/>
                <a:gd name="connsiteX4" fmla="*/ 478271 w 479595"/>
                <a:gd name="connsiteY4" fmla="*/ 158526 h 183090"/>
                <a:gd name="connsiteX5" fmla="*/ 445289 w 479595"/>
                <a:gd name="connsiteY5" fmla="*/ 163253 h 183090"/>
                <a:gd name="connsiteX6" fmla="*/ 420883 w 479595"/>
                <a:gd name="connsiteY6" fmla="*/ 171746 h 183090"/>
                <a:gd name="connsiteX7" fmla="*/ 43321 w 479595"/>
                <a:gd name="connsiteY7" fmla="*/ 177601 h 183090"/>
                <a:gd name="connsiteX8" fmla="*/ 1490 w 479595"/>
                <a:gd name="connsiteY8" fmla="*/ 174628 h 183090"/>
                <a:gd name="connsiteX9" fmla="*/ 3395 w 479595"/>
                <a:gd name="connsiteY9" fmla="*/ 98302 h 183090"/>
                <a:gd name="connsiteX0" fmla="*/ 3395 w 479595"/>
                <a:gd name="connsiteY0" fmla="*/ 98302 h 183090"/>
                <a:gd name="connsiteX1" fmla="*/ 178535 w 479595"/>
                <a:gd name="connsiteY1" fmla="*/ 0 h 183090"/>
                <a:gd name="connsiteX2" fmla="*/ 301924 w 479595"/>
                <a:gd name="connsiteY2" fmla="*/ 596 h 183090"/>
                <a:gd name="connsiteX3" fmla="*/ 478271 w 479595"/>
                <a:gd name="connsiteY3" fmla="*/ 100093 h 183090"/>
                <a:gd name="connsiteX4" fmla="*/ 478271 w 479595"/>
                <a:gd name="connsiteY4" fmla="*/ 158526 h 183090"/>
                <a:gd name="connsiteX5" fmla="*/ 445289 w 479595"/>
                <a:gd name="connsiteY5" fmla="*/ 163253 h 183090"/>
                <a:gd name="connsiteX6" fmla="*/ 420883 w 479595"/>
                <a:gd name="connsiteY6" fmla="*/ 171746 h 183090"/>
                <a:gd name="connsiteX7" fmla="*/ 43321 w 479595"/>
                <a:gd name="connsiteY7" fmla="*/ 177601 h 183090"/>
                <a:gd name="connsiteX8" fmla="*/ 1490 w 479595"/>
                <a:gd name="connsiteY8" fmla="*/ 174628 h 183090"/>
                <a:gd name="connsiteX9" fmla="*/ 3395 w 479595"/>
                <a:gd name="connsiteY9" fmla="*/ 98302 h 183090"/>
                <a:gd name="connsiteX0" fmla="*/ 3395 w 479595"/>
                <a:gd name="connsiteY0" fmla="*/ 98303 h 183091"/>
                <a:gd name="connsiteX1" fmla="*/ 178535 w 479595"/>
                <a:gd name="connsiteY1" fmla="*/ 1 h 183091"/>
                <a:gd name="connsiteX2" fmla="*/ 301924 w 479595"/>
                <a:gd name="connsiteY2" fmla="*/ 597 h 183091"/>
                <a:gd name="connsiteX3" fmla="*/ 478271 w 479595"/>
                <a:gd name="connsiteY3" fmla="*/ 100094 h 183091"/>
                <a:gd name="connsiteX4" fmla="*/ 478271 w 479595"/>
                <a:gd name="connsiteY4" fmla="*/ 158527 h 183091"/>
                <a:gd name="connsiteX5" fmla="*/ 445289 w 479595"/>
                <a:gd name="connsiteY5" fmla="*/ 163254 h 183091"/>
                <a:gd name="connsiteX6" fmla="*/ 420883 w 479595"/>
                <a:gd name="connsiteY6" fmla="*/ 171747 h 183091"/>
                <a:gd name="connsiteX7" fmla="*/ 43321 w 479595"/>
                <a:gd name="connsiteY7" fmla="*/ 177602 h 183091"/>
                <a:gd name="connsiteX8" fmla="*/ 1490 w 479595"/>
                <a:gd name="connsiteY8" fmla="*/ 174629 h 183091"/>
                <a:gd name="connsiteX9" fmla="*/ 3395 w 479595"/>
                <a:gd name="connsiteY9" fmla="*/ 98303 h 183091"/>
                <a:gd name="connsiteX0" fmla="*/ 6682 w 478105"/>
                <a:gd name="connsiteY0" fmla="*/ 91353 h 183284"/>
                <a:gd name="connsiteX1" fmla="*/ 177045 w 478105"/>
                <a:gd name="connsiteY1" fmla="*/ 194 h 183284"/>
                <a:gd name="connsiteX2" fmla="*/ 300434 w 478105"/>
                <a:gd name="connsiteY2" fmla="*/ 790 h 183284"/>
                <a:gd name="connsiteX3" fmla="*/ 476781 w 478105"/>
                <a:gd name="connsiteY3" fmla="*/ 100287 h 183284"/>
                <a:gd name="connsiteX4" fmla="*/ 476781 w 478105"/>
                <a:gd name="connsiteY4" fmla="*/ 158720 h 183284"/>
                <a:gd name="connsiteX5" fmla="*/ 443799 w 478105"/>
                <a:gd name="connsiteY5" fmla="*/ 163447 h 183284"/>
                <a:gd name="connsiteX6" fmla="*/ 419393 w 478105"/>
                <a:gd name="connsiteY6" fmla="*/ 171940 h 183284"/>
                <a:gd name="connsiteX7" fmla="*/ 41831 w 478105"/>
                <a:gd name="connsiteY7" fmla="*/ 177795 h 183284"/>
                <a:gd name="connsiteX8" fmla="*/ 0 w 478105"/>
                <a:gd name="connsiteY8" fmla="*/ 174822 h 183284"/>
                <a:gd name="connsiteX9" fmla="*/ 6682 w 478105"/>
                <a:gd name="connsiteY9" fmla="*/ 91353 h 183284"/>
                <a:gd name="connsiteX0" fmla="*/ 4388 w 478198"/>
                <a:gd name="connsiteY0" fmla="*/ 91354 h 183284"/>
                <a:gd name="connsiteX1" fmla="*/ 177138 w 478198"/>
                <a:gd name="connsiteY1" fmla="*/ 194 h 183284"/>
                <a:gd name="connsiteX2" fmla="*/ 300527 w 478198"/>
                <a:gd name="connsiteY2" fmla="*/ 790 h 183284"/>
                <a:gd name="connsiteX3" fmla="*/ 476874 w 478198"/>
                <a:gd name="connsiteY3" fmla="*/ 100287 h 183284"/>
                <a:gd name="connsiteX4" fmla="*/ 476874 w 478198"/>
                <a:gd name="connsiteY4" fmla="*/ 158720 h 183284"/>
                <a:gd name="connsiteX5" fmla="*/ 443892 w 478198"/>
                <a:gd name="connsiteY5" fmla="*/ 163447 h 183284"/>
                <a:gd name="connsiteX6" fmla="*/ 419486 w 478198"/>
                <a:gd name="connsiteY6" fmla="*/ 171940 h 183284"/>
                <a:gd name="connsiteX7" fmla="*/ 41924 w 478198"/>
                <a:gd name="connsiteY7" fmla="*/ 177795 h 183284"/>
                <a:gd name="connsiteX8" fmla="*/ 93 w 478198"/>
                <a:gd name="connsiteY8" fmla="*/ 174822 h 183284"/>
                <a:gd name="connsiteX9" fmla="*/ 4388 w 478198"/>
                <a:gd name="connsiteY9" fmla="*/ 91354 h 183284"/>
                <a:gd name="connsiteX0" fmla="*/ 4388 w 478198"/>
                <a:gd name="connsiteY0" fmla="*/ 91162 h 183092"/>
                <a:gd name="connsiteX1" fmla="*/ 177138 w 478198"/>
                <a:gd name="connsiteY1" fmla="*/ 2 h 183092"/>
                <a:gd name="connsiteX2" fmla="*/ 300527 w 478198"/>
                <a:gd name="connsiteY2" fmla="*/ 598 h 183092"/>
                <a:gd name="connsiteX3" fmla="*/ 476874 w 478198"/>
                <a:gd name="connsiteY3" fmla="*/ 100095 h 183092"/>
                <a:gd name="connsiteX4" fmla="*/ 476874 w 478198"/>
                <a:gd name="connsiteY4" fmla="*/ 158528 h 183092"/>
                <a:gd name="connsiteX5" fmla="*/ 443892 w 478198"/>
                <a:gd name="connsiteY5" fmla="*/ 163255 h 183092"/>
                <a:gd name="connsiteX6" fmla="*/ 419486 w 478198"/>
                <a:gd name="connsiteY6" fmla="*/ 171748 h 183092"/>
                <a:gd name="connsiteX7" fmla="*/ 41924 w 478198"/>
                <a:gd name="connsiteY7" fmla="*/ 177603 h 183092"/>
                <a:gd name="connsiteX8" fmla="*/ 93 w 478198"/>
                <a:gd name="connsiteY8" fmla="*/ 174630 h 183092"/>
                <a:gd name="connsiteX9" fmla="*/ 4388 w 478198"/>
                <a:gd name="connsiteY9" fmla="*/ 91162 h 183092"/>
                <a:gd name="connsiteX0" fmla="*/ 4388 w 478198"/>
                <a:gd name="connsiteY0" fmla="*/ 91162 h 183092"/>
                <a:gd name="connsiteX1" fmla="*/ 177138 w 478198"/>
                <a:gd name="connsiteY1" fmla="*/ 2 h 183092"/>
                <a:gd name="connsiteX2" fmla="*/ 300527 w 478198"/>
                <a:gd name="connsiteY2" fmla="*/ 598 h 183092"/>
                <a:gd name="connsiteX3" fmla="*/ 476874 w 478198"/>
                <a:gd name="connsiteY3" fmla="*/ 100095 h 183092"/>
                <a:gd name="connsiteX4" fmla="*/ 476874 w 478198"/>
                <a:gd name="connsiteY4" fmla="*/ 158528 h 183092"/>
                <a:gd name="connsiteX5" fmla="*/ 443892 w 478198"/>
                <a:gd name="connsiteY5" fmla="*/ 163255 h 183092"/>
                <a:gd name="connsiteX6" fmla="*/ 419486 w 478198"/>
                <a:gd name="connsiteY6" fmla="*/ 171748 h 183092"/>
                <a:gd name="connsiteX7" fmla="*/ 41924 w 478198"/>
                <a:gd name="connsiteY7" fmla="*/ 177603 h 183092"/>
                <a:gd name="connsiteX8" fmla="*/ 93 w 478198"/>
                <a:gd name="connsiteY8" fmla="*/ 174630 h 183092"/>
                <a:gd name="connsiteX9" fmla="*/ 4388 w 478198"/>
                <a:gd name="connsiteY9" fmla="*/ 91162 h 183092"/>
                <a:gd name="connsiteX0" fmla="*/ 4388 w 478198"/>
                <a:gd name="connsiteY0" fmla="*/ 91162 h 183092"/>
                <a:gd name="connsiteX1" fmla="*/ 177138 w 478198"/>
                <a:gd name="connsiteY1" fmla="*/ 2 h 183092"/>
                <a:gd name="connsiteX2" fmla="*/ 300527 w 478198"/>
                <a:gd name="connsiteY2" fmla="*/ 598 h 183092"/>
                <a:gd name="connsiteX3" fmla="*/ 476874 w 478198"/>
                <a:gd name="connsiteY3" fmla="*/ 100095 h 183092"/>
                <a:gd name="connsiteX4" fmla="*/ 476874 w 478198"/>
                <a:gd name="connsiteY4" fmla="*/ 158528 h 183092"/>
                <a:gd name="connsiteX5" fmla="*/ 443892 w 478198"/>
                <a:gd name="connsiteY5" fmla="*/ 163255 h 183092"/>
                <a:gd name="connsiteX6" fmla="*/ 419486 w 478198"/>
                <a:gd name="connsiteY6" fmla="*/ 171748 h 183092"/>
                <a:gd name="connsiteX7" fmla="*/ 41924 w 478198"/>
                <a:gd name="connsiteY7" fmla="*/ 177603 h 183092"/>
                <a:gd name="connsiteX8" fmla="*/ 93 w 478198"/>
                <a:gd name="connsiteY8" fmla="*/ 174630 h 183092"/>
                <a:gd name="connsiteX9" fmla="*/ 4388 w 478198"/>
                <a:gd name="connsiteY9" fmla="*/ 91162 h 183092"/>
                <a:gd name="connsiteX0" fmla="*/ 4388 w 478198"/>
                <a:gd name="connsiteY0" fmla="*/ 91162 h 183092"/>
                <a:gd name="connsiteX1" fmla="*/ 177138 w 478198"/>
                <a:gd name="connsiteY1" fmla="*/ 2 h 183092"/>
                <a:gd name="connsiteX2" fmla="*/ 300527 w 478198"/>
                <a:gd name="connsiteY2" fmla="*/ 598 h 183092"/>
                <a:gd name="connsiteX3" fmla="*/ 476874 w 478198"/>
                <a:gd name="connsiteY3" fmla="*/ 100095 h 183092"/>
                <a:gd name="connsiteX4" fmla="*/ 476874 w 478198"/>
                <a:gd name="connsiteY4" fmla="*/ 158528 h 183092"/>
                <a:gd name="connsiteX5" fmla="*/ 443892 w 478198"/>
                <a:gd name="connsiteY5" fmla="*/ 163255 h 183092"/>
                <a:gd name="connsiteX6" fmla="*/ 419486 w 478198"/>
                <a:gd name="connsiteY6" fmla="*/ 171748 h 183092"/>
                <a:gd name="connsiteX7" fmla="*/ 41924 w 478198"/>
                <a:gd name="connsiteY7" fmla="*/ 177603 h 183092"/>
                <a:gd name="connsiteX8" fmla="*/ 93 w 478198"/>
                <a:gd name="connsiteY8" fmla="*/ 174630 h 183092"/>
                <a:gd name="connsiteX9" fmla="*/ 4388 w 478198"/>
                <a:gd name="connsiteY9" fmla="*/ 91162 h 183092"/>
                <a:gd name="connsiteX0" fmla="*/ 2344 w 483317"/>
                <a:gd name="connsiteY0" fmla="*/ 95922 h 183090"/>
                <a:gd name="connsiteX1" fmla="*/ 182257 w 483317"/>
                <a:gd name="connsiteY1" fmla="*/ 0 h 183090"/>
                <a:gd name="connsiteX2" fmla="*/ 305646 w 483317"/>
                <a:gd name="connsiteY2" fmla="*/ 596 h 183090"/>
                <a:gd name="connsiteX3" fmla="*/ 481993 w 483317"/>
                <a:gd name="connsiteY3" fmla="*/ 100093 h 183090"/>
                <a:gd name="connsiteX4" fmla="*/ 481993 w 483317"/>
                <a:gd name="connsiteY4" fmla="*/ 158526 h 183090"/>
                <a:gd name="connsiteX5" fmla="*/ 449011 w 483317"/>
                <a:gd name="connsiteY5" fmla="*/ 163253 h 183090"/>
                <a:gd name="connsiteX6" fmla="*/ 424605 w 483317"/>
                <a:gd name="connsiteY6" fmla="*/ 171746 h 183090"/>
                <a:gd name="connsiteX7" fmla="*/ 47043 w 483317"/>
                <a:gd name="connsiteY7" fmla="*/ 177601 h 183090"/>
                <a:gd name="connsiteX8" fmla="*/ 5212 w 483317"/>
                <a:gd name="connsiteY8" fmla="*/ 174628 h 183090"/>
                <a:gd name="connsiteX9" fmla="*/ 2344 w 483317"/>
                <a:gd name="connsiteY9" fmla="*/ 95922 h 183090"/>
                <a:gd name="connsiteX0" fmla="*/ 4389 w 478198"/>
                <a:gd name="connsiteY0" fmla="*/ 95922 h 183090"/>
                <a:gd name="connsiteX1" fmla="*/ 177138 w 478198"/>
                <a:gd name="connsiteY1" fmla="*/ 0 h 183090"/>
                <a:gd name="connsiteX2" fmla="*/ 300527 w 478198"/>
                <a:gd name="connsiteY2" fmla="*/ 596 h 183090"/>
                <a:gd name="connsiteX3" fmla="*/ 476874 w 478198"/>
                <a:gd name="connsiteY3" fmla="*/ 100093 h 183090"/>
                <a:gd name="connsiteX4" fmla="*/ 476874 w 478198"/>
                <a:gd name="connsiteY4" fmla="*/ 158526 h 183090"/>
                <a:gd name="connsiteX5" fmla="*/ 443892 w 478198"/>
                <a:gd name="connsiteY5" fmla="*/ 163253 h 183090"/>
                <a:gd name="connsiteX6" fmla="*/ 419486 w 478198"/>
                <a:gd name="connsiteY6" fmla="*/ 171746 h 183090"/>
                <a:gd name="connsiteX7" fmla="*/ 41924 w 478198"/>
                <a:gd name="connsiteY7" fmla="*/ 177601 h 183090"/>
                <a:gd name="connsiteX8" fmla="*/ 93 w 478198"/>
                <a:gd name="connsiteY8" fmla="*/ 174628 h 183090"/>
                <a:gd name="connsiteX9" fmla="*/ 4389 w 478198"/>
                <a:gd name="connsiteY9" fmla="*/ 95922 h 183090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43892 w 478198"/>
                <a:gd name="connsiteY5" fmla="*/ 163253 h 181286"/>
                <a:gd name="connsiteX6" fmla="*/ 419486 w 478198"/>
                <a:gd name="connsiteY6" fmla="*/ 171746 h 181286"/>
                <a:gd name="connsiteX7" fmla="*/ 63415 w 478198"/>
                <a:gd name="connsiteY7" fmla="*/ 170457 h 181286"/>
                <a:gd name="connsiteX8" fmla="*/ 93 w 478198"/>
                <a:gd name="connsiteY8" fmla="*/ 174628 h 181286"/>
                <a:gd name="connsiteX9" fmla="*/ 4389 w 478198"/>
                <a:gd name="connsiteY9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43892 w 478198"/>
                <a:gd name="connsiteY5" fmla="*/ 163253 h 181286"/>
                <a:gd name="connsiteX6" fmla="*/ 419486 w 478198"/>
                <a:gd name="connsiteY6" fmla="*/ 171746 h 181286"/>
                <a:gd name="connsiteX7" fmla="*/ 21489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43892 w 478198"/>
                <a:gd name="connsiteY5" fmla="*/ 163253 h 181286"/>
                <a:gd name="connsiteX6" fmla="*/ 419486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43892 w 478198"/>
                <a:gd name="connsiteY5" fmla="*/ 163253 h 181286"/>
                <a:gd name="connsiteX6" fmla="*/ 419486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43892 w 478198"/>
                <a:gd name="connsiteY5" fmla="*/ 163253 h 181286"/>
                <a:gd name="connsiteX6" fmla="*/ 350240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00910 w 478198"/>
                <a:gd name="connsiteY5" fmla="*/ 168015 h 181286"/>
                <a:gd name="connsiteX6" fmla="*/ 350240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00910 w 478198"/>
                <a:gd name="connsiteY5" fmla="*/ 168015 h 181286"/>
                <a:gd name="connsiteX6" fmla="*/ 362942 w 478198"/>
                <a:gd name="connsiteY6" fmla="*/ 161557 h 181286"/>
                <a:gd name="connsiteX7" fmla="*/ 350240 w 478198"/>
                <a:gd name="connsiteY7" fmla="*/ 171746 h 181286"/>
                <a:gd name="connsiteX8" fmla="*/ 126546 w 478198"/>
                <a:gd name="connsiteY8" fmla="*/ 171082 h 181286"/>
                <a:gd name="connsiteX9" fmla="*/ 63415 w 478198"/>
                <a:gd name="connsiteY9" fmla="*/ 170457 h 181286"/>
                <a:gd name="connsiteX10" fmla="*/ 93 w 478198"/>
                <a:gd name="connsiteY10" fmla="*/ 174628 h 181286"/>
                <a:gd name="connsiteX11" fmla="*/ 4389 w 478198"/>
                <a:gd name="connsiteY11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00910 w 478198"/>
                <a:gd name="connsiteY5" fmla="*/ 168015 h 181286"/>
                <a:gd name="connsiteX6" fmla="*/ 377268 w 478198"/>
                <a:gd name="connsiteY6" fmla="*/ 161557 h 181286"/>
                <a:gd name="connsiteX7" fmla="*/ 350240 w 478198"/>
                <a:gd name="connsiteY7" fmla="*/ 171746 h 181286"/>
                <a:gd name="connsiteX8" fmla="*/ 126546 w 478198"/>
                <a:gd name="connsiteY8" fmla="*/ 171082 h 181286"/>
                <a:gd name="connsiteX9" fmla="*/ 63415 w 478198"/>
                <a:gd name="connsiteY9" fmla="*/ 170457 h 181286"/>
                <a:gd name="connsiteX10" fmla="*/ 93 w 478198"/>
                <a:gd name="connsiteY10" fmla="*/ 174628 h 181286"/>
                <a:gd name="connsiteX11" fmla="*/ 4389 w 478198"/>
                <a:gd name="connsiteY11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00910 w 478198"/>
                <a:gd name="connsiteY5" fmla="*/ 168015 h 181286"/>
                <a:gd name="connsiteX6" fmla="*/ 350240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400910 w 478198"/>
                <a:gd name="connsiteY5" fmla="*/ 168015 h 181286"/>
                <a:gd name="connsiteX6" fmla="*/ 350240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398523 w 478198"/>
                <a:gd name="connsiteY5" fmla="*/ 170396 h 181286"/>
                <a:gd name="connsiteX6" fmla="*/ 350240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1286"/>
                <a:gd name="connsiteX1" fmla="*/ 177138 w 478198"/>
                <a:gd name="connsiteY1" fmla="*/ 0 h 181286"/>
                <a:gd name="connsiteX2" fmla="*/ 300527 w 478198"/>
                <a:gd name="connsiteY2" fmla="*/ 596 h 181286"/>
                <a:gd name="connsiteX3" fmla="*/ 476874 w 478198"/>
                <a:gd name="connsiteY3" fmla="*/ 100093 h 181286"/>
                <a:gd name="connsiteX4" fmla="*/ 476874 w 478198"/>
                <a:gd name="connsiteY4" fmla="*/ 158526 h 181286"/>
                <a:gd name="connsiteX5" fmla="*/ 398523 w 478198"/>
                <a:gd name="connsiteY5" fmla="*/ 170396 h 181286"/>
                <a:gd name="connsiteX6" fmla="*/ 350240 w 478198"/>
                <a:gd name="connsiteY6" fmla="*/ 171746 h 181286"/>
                <a:gd name="connsiteX7" fmla="*/ 126546 w 478198"/>
                <a:gd name="connsiteY7" fmla="*/ 171082 h 181286"/>
                <a:gd name="connsiteX8" fmla="*/ 63415 w 478198"/>
                <a:gd name="connsiteY8" fmla="*/ 170457 h 181286"/>
                <a:gd name="connsiteX9" fmla="*/ 93 w 478198"/>
                <a:gd name="connsiteY9" fmla="*/ 174628 h 181286"/>
                <a:gd name="connsiteX10" fmla="*/ 4389 w 478198"/>
                <a:gd name="connsiteY10" fmla="*/ 95922 h 181286"/>
                <a:gd name="connsiteX0" fmla="*/ 4389 w 478198"/>
                <a:gd name="connsiteY0" fmla="*/ 95922 h 182302"/>
                <a:gd name="connsiteX1" fmla="*/ 177138 w 478198"/>
                <a:gd name="connsiteY1" fmla="*/ 0 h 182302"/>
                <a:gd name="connsiteX2" fmla="*/ 300527 w 478198"/>
                <a:gd name="connsiteY2" fmla="*/ 596 h 182302"/>
                <a:gd name="connsiteX3" fmla="*/ 476874 w 478198"/>
                <a:gd name="connsiteY3" fmla="*/ 100093 h 182302"/>
                <a:gd name="connsiteX4" fmla="*/ 476874 w 478198"/>
                <a:gd name="connsiteY4" fmla="*/ 158526 h 182302"/>
                <a:gd name="connsiteX5" fmla="*/ 405686 w 478198"/>
                <a:gd name="connsiteY5" fmla="*/ 182302 h 182302"/>
                <a:gd name="connsiteX6" fmla="*/ 350240 w 478198"/>
                <a:gd name="connsiteY6" fmla="*/ 171746 h 182302"/>
                <a:gd name="connsiteX7" fmla="*/ 126546 w 478198"/>
                <a:gd name="connsiteY7" fmla="*/ 171082 h 182302"/>
                <a:gd name="connsiteX8" fmla="*/ 63415 w 478198"/>
                <a:gd name="connsiteY8" fmla="*/ 170457 h 182302"/>
                <a:gd name="connsiteX9" fmla="*/ 93 w 478198"/>
                <a:gd name="connsiteY9" fmla="*/ 174628 h 182302"/>
                <a:gd name="connsiteX10" fmla="*/ 4389 w 478198"/>
                <a:gd name="connsiteY10" fmla="*/ 95922 h 182302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82302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82302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4389 w 478198"/>
                <a:gd name="connsiteY0" fmla="*/ 95922 h 182988"/>
                <a:gd name="connsiteX1" fmla="*/ 177138 w 478198"/>
                <a:gd name="connsiteY1" fmla="*/ 0 h 182988"/>
                <a:gd name="connsiteX2" fmla="*/ 300527 w 478198"/>
                <a:gd name="connsiteY2" fmla="*/ 596 h 182988"/>
                <a:gd name="connsiteX3" fmla="*/ 476874 w 478198"/>
                <a:gd name="connsiteY3" fmla="*/ 100093 h 182988"/>
                <a:gd name="connsiteX4" fmla="*/ 476874 w 478198"/>
                <a:gd name="connsiteY4" fmla="*/ 158526 h 182988"/>
                <a:gd name="connsiteX5" fmla="*/ 405686 w 478198"/>
                <a:gd name="connsiteY5" fmla="*/ 177539 h 182988"/>
                <a:gd name="connsiteX6" fmla="*/ 350240 w 478198"/>
                <a:gd name="connsiteY6" fmla="*/ 171746 h 182988"/>
                <a:gd name="connsiteX7" fmla="*/ 119382 w 478198"/>
                <a:gd name="connsiteY7" fmla="*/ 182988 h 182988"/>
                <a:gd name="connsiteX8" fmla="*/ 63415 w 478198"/>
                <a:gd name="connsiteY8" fmla="*/ 170457 h 182988"/>
                <a:gd name="connsiteX9" fmla="*/ 93 w 478198"/>
                <a:gd name="connsiteY9" fmla="*/ 174628 h 182988"/>
                <a:gd name="connsiteX10" fmla="*/ 4389 w 478198"/>
                <a:gd name="connsiteY10" fmla="*/ 95922 h 182988"/>
                <a:gd name="connsiteX0" fmla="*/ 8283 w 478105"/>
                <a:gd name="connsiteY0" fmla="*/ 88014 h 183030"/>
                <a:gd name="connsiteX1" fmla="*/ 177045 w 478105"/>
                <a:gd name="connsiteY1" fmla="*/ 42 h 183030"/>
                <a:gd name="connsiteX2" fmla="*/ 300434 w 478105"/>
                <a:gd name="connsiteY2" fmla="*/ 638 h 183030"/>
                <a:gd name="connsiteX3" fmla="*/ 476781 w 478105"/>
                <a:gd name="connsiteY3" fmla="*/ 100135 h 183030"/>
                <a:gd name="connsiteX4" fmla="*/ 476781 w 478105"/>
                <a:gd name="connsiteY4" fmla="*/ 158568 h 183030"/>
                <a:gd name="connsiteX5" fmla="*/ 405593 w 478105"/>
                <a:gd name="connsiteY5" fmla="*/ 177581 h 183030"/>
                <a:gd name="connsiteX6" fmla="*/ 350147 w 478105"/>
                <a:gd name="connsiteY6" fmla="*/ 171788 h 183030"/>
                <a:gd name="connsiteX7" fmla="*/ 119289 w 478105"/>
                <a:gd name="connsiteY7" fmla="*/ 183030 h 183030"/>
                <a:gd name="connsiteX8" fmla="*/ 63322 w 478105"/>
                <a:gd name="connsiteY8" fmla="*/ 170499 h 183030"/>
                <a:gd name="connsiteX9" fmla="*/ 0 w 478105"/>
                <a:gd name="connsiteY9" fmla="*/ 174670 h 183030"/>
                <a:gd name="connsiteX10" fmla="*/ 8283 w 478105"/>
                <a:gd name="connsiteY10" fmla="*/ 88014 h 183030"/>
                <a:gd name="connsiteX0" fmla="*/ 4388 w 478197"/>
                <a:gd name="connsiteY0" fmla="*/ 91948 h 182989"/>
                <a:gd name="connsiteX1" fmla="*/ 177137 w 478197"/>
                <a:gd name="connsiteY1" fmla="*/ 1 h 182989"/>
                <a:gd name="connsiteX2" fmla="*/ 300526 w 478197"/>
                <a:gd name="connsiteY2" fmla="*/ 597 h 182989"/>
                <a:gd name="connsiteX3" fmla="*/ 476873 w 478197"/>
                <a:gd name="connsiteY3" fmla="*/ 100094 h 182989"/>
                <a:gd name="connsiteX4" fmla="*/ 476873 w 478197"/>
                <a:gd name="connsiteY4" fmla="*/ 158527 h 182989"/>
                <a:gd name="connsiteX5" fmla="*/ 405685 w 478197"/>
                <a:gd name="connsiteY5" fmla="*/ 177540 h 182989"/>
                <a:gd name="connsiteX6" fmla="*/ 350239 w 478197"/>
                <a:gd name="connsiteY6" fmla="*/ 171747 h 182989"/>
                <a:gd name="connsiteX7" fmla="*/ 119381 w 478197"/>
                <a:gd name="connsiteY7" fmla="*/ 182989 h 182989"/>
                <a:gd name="connsiteX8" fmla="*/ 63414 w 478197"/>
                <a:gd name="connsiteY8" fmla="*/ 170458 h 182989"/>
                <a:gd name="connsiteX9" fmla="*/ 92 w 478197"/>
                <a:gd name="connsiteY9" fmla="*/ 174629 h 182989"/>
                <a:gd name="connsiteX10" fmla="*/ 4388 w 478197"/>
                <a:gd name="connsiteY10" fmla="*/ 91948 h 182989"/>
                <a:gd name="connsiteX0" fmla="*/ 4296 w 478105"/>
                <a:gd name="connsiteY0" fmla="*/ 91948 h 182989"/>
                <a:gd name="connsiteX1" fmla="*/ 177045 w 478105"/>
                <a:gd name="connsiteY1" fmla="*/ 1 h 182989"/>
                <a:gd name="connsiteX2" fmla="*/ 300434 w 478105"/>
                <a:gd name="connsiteY2" fmla="*/ 597 h 182989"/>
                <a:gd name="connsiteX3" fmla="*/ 476781 w 478105"/>
                <a:gd name="connsiteY3" fmla="*/ 100094 h 182989"/>
                <a:gd name="connsiteX4" fmla="*/ 476781 w 478105"/>
                <a:gd name="connsiteY4" fmla="*/ 158527 h 182989"/>
                <a:gd name="connsiteX5" fmla="*/ 405593 w 478105"/>
                <a:gd name="connsiteY5" fmla="*/ 177540 h 182989"/>
                <a:gd name="connsiteX6" fmla="*/ 350147 w 478105"/>
                <a:gd name="connsiteY6" fmla="*/ 171747 h 182989"/>
                <a:gd name="connsiteX7" fmla="*/ 119289 w 478105"/>
                <a:gd name="connsiteY7" fmla="*/ 182989 h 182989"/>
                <a:gd name="connsiteX8" fmla="*/ 63322 w 478105"/>
                <a:gd name="connsiteY8" fmla="*/ 170458 h 182989"/>
                <a:gd name="connsiteX9" fmla="*/ 0 w 478105"/>
                <a:gd name="connsiteY9" fmla="*/ 174629 h 182989"/>
                <a:gd name="connsiteX10" fmla="*/ 4296 w 478105"/>
                <a:gd name="connsiteY10" fmla="*/ 91948 h 182989"/>
                <a:gd name="connsiteX0" fmla="*/ 628 w 478105"/>
                <a:gd name="connsiteY0" fmla="*/ 95605 h 182988"/>
                <a:gd name="connsiteX1" fmla="*/ 177045 w 478105"/>
                <a:gd name="connsiteY1" fmla="*/ 0 h 182988"/>
                <a:gd name="connsiteX2" fmla="*/ 300434 w 478105"/>
                <a:gd name="connsiteY2" fmla="*/ 596 h 182988"/>
                <a:gd name="connsiteX3" fmla="*/ 476781 w 478105"/>
                <a:gd name="connsiteY3" fmla="*/ 100093 h 182988"/>
                <a:gd name="connsiteX4" fmla="*/ 476781 w 478105"/>
                <a:gd name="connsiteY4" fmla="*/ 158526 h 182988"/>
                <a:gd name="connsiteX5" fmla="*/ 405593 w 478105"/>
                <a:gd name="connsiteY5" fmla="*/ 177539 h 182988"/>
                <a:gd name="connsiteX6" fmla="*/ 350147 w 478105"/>
                <a:gd name="connsiteY6" fmla="*/ 171746 h 182988"/>
                <a:gd name="connsiteX7" fmla="*/ 119289 w 478105"/>
                <a:gd name="connsiteY7" fmla="*/ 182988 h 182988"/>
                <a:gd name="connsiteX8" fmla="*/ 63322 w 478105"/>
                <a:gd name="connsiteY8" fmla="*/ 170457 h 182988"/>
                <a:gd name="connsiteX9" fmla="*/ 0 w 478105"/>
                <a:gd name="connsiteY9" fmla="*/ 174628 h 182988"/>
                <a:gd name="connsiteX10" fmla="*/ 628 w 478105"/>
                <a:gd name="connsiteY10" fmla="*/ 95605 h 182988"/>
                <a:gd name="connsiteX0" fmla="*/ 2643 w 480120"/>
                <a:gd name="connsiteY0" fmla="*/ 95605 h 182988"/>
                <a:gd name="connsiteX1" fmla="*/ 179060 w 480120"/>
                <a:gd name="connsiteY1" fmla="*/ 0 h 182988"/>
                <a:gd name="connsiteX2" fmla="*/ 302449 w 480120"/>
                <a:gd name="connsiteY2" fmla="*/ 596 h 182988"/>
                <a:gd name="connsiteX3" fmla="*/ 478796 w 480120"/>
                <a:gd name="connsiteY3" fmla="*/ 100093 h 182988"/>
                <a:gd name="connsiteX4" fmla="*/ 478796 w 480120"/>
                <a:gd name="connsiteY4" fmla="*/ 158526 h 182988"/>
                <a:gd name="connsiteX5" fmla="*/ 407608 w 480120"/>
                <a:gd name="connsiteY5" fmla="*/ 177539 h 182988"/>
                <a:gd name="connsiteX6" fmla="*/ 352162 w 480120"/>
                <a:gd name="connsiteY6" fmla="*/ 171746 h 182988"/>
                <a:gd name="connsiteX7" fmla="*/ 121304 w 480120"/>
                <a:gd name="connsiteY7" fmla="*/ 182988 h 182988"/>
                <a:gd name="connsiteX8" fmla="*/ 65337 w 480120"/>
                <a:gd name="connsiteY8" fmla="*/ 170457 h 182988"/>
                <a:gd name="connsiteX9" fmla="*/ 2015 w 480120"/>
                <a:gd name="connsiteY9" fmla="*/ 174628 h 182988"/>
                <a:gd name="connsiteX10" fmla="*/ 2643 w 480120"/>
                <a:gd name="connsiteY10" fmla="*/ 95605 h 182988"/>
                <a:gd name="connsiteX0" fmla="*/ 2643 w 480120"/>
                <a:gd name="connsiteY0" fmla="*/ 95605 h 182988"/>
                <a:gd name="connsiteX1" fmla="*/ 179060 w 480120"/>
                <a:gd name="connsiteY1" fmla="*/ 0 h 182988"/>
                <a:gd name="connsiteX2" fmla="*/ 302449 w 480120"/>
                <a:gd name="connsiteY2" fmla="*/ 596 h 182988"/>
                <a:gd name="connsiteX3" fmla="*/ 478796 w 480120"/>
                <a:gd name="connsiteY3" fmla="*/ 100093 h 182988"/>
                <a:gd name="connsiteX4" fmla="*/ 478796 w 480120"/>
                <a:gd name="connsiteY4" fmla="*/ 158526 h 182988"/>
                <a:gd name="connsiteX5" fmla="*/ 407608 w 480120"/>
                <a:gd name="connsiteY5" fmla="*/ 177539 h 182988"/>
                <a:gd name="connsiteX6" fmla="*/ 352162 w 480120"/>
                <a:gd name="connsiteY6" fmla="*/ 171746 h 182988"/>
                <a:gd name="connsiteX7" fmla="*/ 121304 w 480120"/>
                <a:gd name="connsiteY7" fmla="*/ 182988 h 182988"/>
                <a:gd name="connsiteX8" fmla="*/ 65337 w 480120"/>
                <a:gd name="connsiteY8" fmla="*/ 170457 h 182988"/>
                <a:gd name="connsiteX9" fmla="*/ 2015 w 480120"/>
                <a:gd name="connsiteY9" fmla="*/ 174628 h 182988"/>
                <a:gd name="connsiteX10" fmla="*/ 2643 w 480120"/>
                <a:gd name="connsiteY10" fmla="*/ 95605 h 182988"/>
                <a:gd name="connsiteX0" fmla="*/ 0 w 481145"/>
                <a:gd name="connsiteY0" fmla="*/ 91947 h 182988"/>
                <a:gd name="connsiteX1" fmla="*/ 180085 w 481145"/>
                <a:gd name="connsiteY1" fmla="*/ 0 h 182988"/>
                <a:gd name="connsiteX2" fmla="*/ 303474 w 481145"/>
                <a:gd name="connsiteY2" fmla="*/ 596 h 182988"/>
                <a:gd name="connsiteX3" fmla="*/ 479821 w 481145"/>
                <a:gd name="connsiteY3" fmla="*/ 100093 h 182988"/>
                <a:gd name="connsiteX4" fmla="*/ 479821 w 481145"/>
                <a:gd name="connsiteY4" fmla="*/ 158526 h 182988"/>
                <a:gd name="connsiteX5" fmla="*/ 408633 w 481145"/>
                <a:gd name="connsiteY5" fmla="*/ 177539 h 182988"/>
                <a:gd name="connsiteX6" fmla="*/ 353187 w 481145"/>
                <a:gd name="connsiteY6" fmla="*/ 171746 h 182988"/>
                <a:gd name="connsiteX7" fmla="*/ 122329 w 481145"/>
                <a:gd name="connsiteY7" fmla="*/ 182988 h 182988"/>
                <a:gd name="connsiteX8" fmla="*/ 66362 w 481145"/>
                <a:gd name="connsiteY8" fmla="*/ 170457 h 182988"/>
                <a:gd name="connsiteX9" fmla="*/ 3040 w 481145"/>
                <a:gd name="connsiteY9" fmla="*/ 174628 h 182988"/>
                <a:gd name="connsiteX10" fmla="*/ 0 w 481145"/>
                <a:gd name="connsiteY10" fmla="*/ 91947 h 182988"/>
                <a:gd name="connsiteX0" fmla="*/ 9309 w 479451"/>
                <a:gd name="connsiteY0" fmla="*/ 84813 h 183168"/>
                <a:gd name="connsiteX1" fmla="*/ 178391 w 479451"/>
                <a:gd name="connsiteY1" fmla="*/ 180 h 183168"/>
                <a:gd name="connsiteX2" fmla="*/ 301780 w 479451"/>
                <a:gd name="connsiteY2" fmla="*/ 776 h 183168"/>
                <a:gd name="connsiteX3" fmla="*/ 478127 w 479451"/>
                <a:gd name="connsiteY3" fmla="*/ 100273 h 183168"/>
                <a:gd name="connsiteX4" fmla="*/ 478127 w 479451"/>
                <a:gd name="connsiteY4" fmla="*/ 158706 h 183168"/>
                <a:gd name="connsiteX5" fmla="*/ 406939 w 479451"/>
                <a:gd name="connsiteY5" fmla="*/ 177719 h 183168"/>
                <a:gd name="connsiteX6" fmla="*/ 351493 w 479451"/>
                <a:gd name="connsiteY6" fmla="*/ 171926 h 183168"/>
                <a:gd name="connsiteX7" fmla="*/ 120635 w 479451"/>
                <a:gd name="connsiteY7" fmla="*/ 183168 h 183168"/>
                <a:gd name="connsiteX8" fmla="*/ 64668 w 479451"/>
                <a:gd name="connsiteY8" fmla="*/ 170637 h 183168"/>
                <a:gd name="connsiteX9" fmla="*/ 1346 w 479451"/>
                <a:gd name="connsiteY9" fmla="*/ 174808 h 183168"/>
                <a:gd name="connsiteX10" fmla="*/ 9309 w 479451"/>
                <a:gd name="connsiteY10" fmla="*/ 84813 h 183168"/>
                <a:gd name="connsiteX0" fmla="*/ 5907 w 479717"/>
                <a:gd name="connsiteY0" fmla="*/ 95605 h 182988"/>
                <a:gd name="connsiteX1" fmla="*/ 178657 w 479717"/>
                <a:gd name="connsiteY1" fmla="*/ 0 h 182988"/>
                <a:gd name="connsiteX2" fmla="*/ 302046 w 479717"/>
                <a:gd name="connsiteY2" fmla="*/ 596 h 182988"/>
                <a:gd name="connsiteX3" fmla="*/ 478393 w 479717"/>
                <a:gd name="connsiteY3" fmla="*/ 100093 h 182988"/>
                <a:gd name="connsiteX4" fmla="*/ 478393 w 479717"/>
                <a:gd name="connsiteY4" fmla="*/ 158526 h 182988"/>
                <a:gd name="connsiteX5" fmla="*/ 407205 w 479717"/>
                <a:gd name="connsiteY5" fmla="*/ 177539 h 182988"/>
                <a:gd name="connsiteX6" fmla="*/ 351759 w 479717"/>
                <a:gd name="connsiteY6" fmla="*/ 171746 h 182988"/>
                <a:gd name="connsiteX7" fmla="*/ 120901 w 479717"/>
                <a:gd name="connsiteY7" fmla="*/ 182988 h 182988"/>
                <a:gd name="connsiteX8" fmla="*/ 64934 w 479717"/>
                <a:gd name="connsiteY8" fmla="*/ 170457 h 182988"/>
                <a:gd name="connsiteX9" fmla="*/ 1612 w 479717"/>
                <a:gd name="connsiteY9" fmla="*/ 174628 h 182988"/>
                <a:gd name="connsiteX10" fmla="*/ 5907 w 479717"/>
                <a:gd name="connsiteY10" fmla="*/ 95605 h 182988"/>
                <a:gd name="connsiteX0" fmla="*/ 2643 w 480120"/>
                <a:gd name="connsiteY0" fmla="*/ 91947 h 182988"/>
                <a:gd name="connsiteX1" fmla="*/ 179060 w 480120"/>
                <a:gd name="connsiteY1" fmla="*/ 0 h 182988"/>
                <a:gd name="connsiteX2" fmla="*/ 302449 w 480120"/>
                <a:gd name="connsiteY2" fmla="*/ 596 h 182988"/>
                <a:gd name="connsiteX3" fmla="*/ 478796 w 480120"/>
                <a:gd name="connsiteY3" fmla="*/ 100093 h 182988"/>
                <a:gd name="connsiteX4" fmla="*/ 478796 w 480120"/>
                <a:gd name="connsiteY4" fmla="*/ 158526 h 182988"/>
                <a:gd name="connsiteX5" fmla="*/ 407608 w 480120"/>
                <a:gd name="connsiteY5" fmla="*/ 177539 h 182988"/>
                <a:gd name="connsiteX6" fmla="*/ 352162 w 480120"/>
                <a:gd name="connsiteY6" fmla="*/ 171746 h 182988"/>
                <a:gd name="connsiteX7" fmla="*/ 121304 w 480120"/>
                <a:gd name="connsiteY7" fmla="*/ 182988 h 182988"/>
                <a:gd name="connsiteX8" fmla="*/ 65337 w 480120"/>
                <a:gd name="connsiteY8" fmla="*/ 170457 h 182988"/>
                <a:gd name="connsiteX9" fmla="*/ 2015 w 480120"/>
                <a:gd name="connsiteY9" fmla="*/ 174628 h 182988"/>
                <a:gd name="connsiteX10" fmla="*/ 2643 w 480120"/>
                <a:gd name="connsiteY10" fmla="*/ 91947 h 182988"/>
                <a:gd name="connsiteX0" fmla="*/ 0 w 481145"/>
                <a:gd name="connsiteY0" fmla="*/ 99262 h 182988"/>
                <a:gd name="connsiteX1" fmla="*/ 180085 w 481145"/>
                <a:gd name="connsiteY1" fmla="*/ 0 h 182988"/>
                <a:gd name="connsiteX2" fmla="*/ 303474 w 481145"/>
                <a:gd name="connsiteY2" fmla="*/ 596 h 182988"/>
                <a:gd name="connsiteX3" fmla="*/ 479821 w 481145"/>
                <a:gd name="connsiteY3" fmla="*/ 100093 h 182988"/>
                <a:gd name="connsiteX4" fmla="*/ 479821 w 481145"/>
                <a:gd name="connsiteY4" fmla="*/ 158526 h 182988"/>
                <a:gd name="connsiteX5" fmla="*/ 408633 w 481145"/>
                <a:gd name="connsiteY5" fmla="*/ 177539 h 182988"/>
                <a:gd name="connsiteX6" fmla="*/ 353187 w 481145"/>
                <a:gd name="connsiteY6" fmla="*/ 171746 h 182988"/>
                <a:gd name="connsiteX7" fmla="*/ 122329 w 481145"/>
                <a:gd name="connsiteY7" fmla="*/ 182988 h 182988"/>
                <a:gd name="connsiteX8" fmla="*/ 66362 w 481145"/>
                <a:gd name="connsiteY8" fmla="*/ 170457 h 182988"/>
                <a:gd name="connsiteX9" fmla="*/ 3040 w 481145"/>
                <a:gd name="connsiteY9" fmla="*/ 174628 h 182988"/>
                <a:gd name="connsiteX10" fmla="*/ 0 w 481145"/>
                <a:gd name="connsiteY10" fmla="*/ 99262 h 18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1145" h="182988">
                  <a:moveTo>
                    <a:pt x="0" y="99262"/>
                  </a:moveTo>
                  <a:cubicBezTo>
                    <a:pt x="4109" y="6498"/>
                    <a:pt x="162969" y="0"/>
                    <a:pt x="180085" y="0"/>
                  </a:cubicBezTo>
                  <a:lnTo>
                    <a:pt x="303474" y="596"/>
                  </a:lnTo>
                  <a:cubicBezTo>
                    <a:pt x="415902" y="596"/>
                    <a:pt x="475636" y="40704"/>
                    <a:pt x="479821" y="100093"/>
                  </a:cubicBezTo>
                  <a:cubicBezTo>
                    <a:pt x="482800" y="131484"/>
                    <a:pt x="479821" y="139048"/>
                    <a:pt x="479821" y="158526"/>
                  </a:cubicBezTo>
                  <a:cubicBezTo>
                    <a:pt x="476310" y="173024"/>
                    <a:pt x="413798" y="172374"/>
                    <a:pt x="408633" y="177539"/>
                  </a:cubicBezTo>
                  <a:cubicBezTo>
                    <a:pt x="394692" y="155930"/>
                    <a:pt x="398914" y="171235"/>
                    <a:pt x="353187" y="171746"/>
                  </a:cubicBezTo>
                  <a:lnTo>
                    <a:pt x="122329" y="182988"/>
                  </a:lnTo>
                  <a:cubicBezTo>
                    <a:pt x="110835" y="161348"/>
                    <a:pt x="87406" y="170665"/>
                    <a:pt x="66362" y="170457"/>
                  </a:cubicBezTo>
                  <a:cubicBezTo>
                    <a:pt x="49246" y="170457"/>
                    <a:pt x="3040" y="191744"/>
                    <a:pt x="3040" y="174628"/>
                  </a:cubicBezTo>
                  <a:cubicBezTo>
                    <a:pt x="-3302" y="170460"/>
                    <a:pt x="4052" y="91362"/>
                    <a:pt x="0" y="99262"/>
                  </a:cubicBezTo>
                  <a:close/>
                </a:path>
              </a:pathLst>
            </a:cu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96269" y="2802620"/>
              <a:ext cx="140618" cy="306024"/>
            </a:xfrm>
            <a:prstGeom prst="rect">
              <a:avLst/>
            </a:prstGeom>
            <a:solidFill>
              <a:srgbClr val="878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86447" y="1719540"/>
            <a:ext cx="12579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800" dirty="0" smtClean="0">
                <a:solidFill>
                  <a:srgbClr val="878A8F"/>
                </a:solidFill>
                <a:latin typeface="Wingdings" panose="05000000000000000000" pitchFamily="2" charset="2"/>
                <a:sym typeface="Wingdings"/>
              </a:rPr>
              <a:t></a:t>
            </a:r>
            <a:endParaRPr lang="en-AU" sz="7800" dirty="0">
              <a:solidFill>
                <a:srgbClr val="878A8F"/>
              </a:solidFill>
              <a:latin typeface="Wingdings" panose="05000000000000000000" pitchFamily="2" charset="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56502" y="4150805"/>
            <a:ext cx="1257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800" dirty="0" smtClean="0">
                <a:solidFill>
                  <a:srgbClr val="009AC7"/>
                </a:solidFill>
                <a:latin typeface="Wingdings" panose="05000000000000000000" pitchFamily="2" charset="2"/>
                <a:sym typeface="Wingdings"/>
              </a:rPr>
              <a:t></a:t>
            </a:r>
            <a:endParaRPr lang="en-AU" sz="8800" dirty="0">
              <a:solidFill>
                <a:srgbClr val="009AC7"/>
              </a:solidFill>
              <a:latin typeface="Wingdings" panose="05000000000000000000" pitchFamily="2" charset="2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947752" y="4237107"/>
            <a:ext cx="990851" cy="1117947"/>
            <a:chOff x="3084145" y="4145955"/>
            <a:chExt cx="973087" cy="1097905"/>
          </a:xfrm>
        </p:grpSpPr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3084145" y="4570091"/>
              <a:ext cx="970664" cy="673769"/>
            </a:xfrm>
            <a:custGeom>
              <a:avLst/>
              <a:gdLst>
                <a:gd name="T0" fmla="*/ 2 w 1602"/>
                <a:gd name="T1" fmla="*/ 0 h 1112"/>
                <a:gd name="T2" fmla="*/ 2 w 1602"/>
                <a:gd name="T3" fmla="*/ 176 h 1112"/>
                <a:gd name="T4" fmla="*/ 216 w 1602"/>
                <a:gd name="T5" fmla="*/ 277 h 1112"/>
                <a:gd name="T6" fmla="*/ 216 w 1602"/>
                <a:gd name="T7" fmla="*/ 519 h 1112"/>
                <a:gd name="T8" fmla="*/ 2 w 1602"/>
                <a:gd name="T9" fmla="*/ 519 h 1112"/>
                <a:gd name="T10" fmla="*/ 2 w 1602"/>
                <a:gd name="T11" fmla="*/ 694 h 1112"/>
                <a:gd name="T12" fmla="*/ 2 w 1602"/>
                <a:gd name="T13" fmla="*/ 694 h 1112"/>
                <a:gd name="T14" fmla="*/ 0 w 1602"/>
                <a:gd name="T15" fmla="*/ 698 h 1112"/>
                <a:gd name="T16" fmla="*/ 808 w 1602"/>
                <a:gd name="T17" fmla="*/ 1112 h 1112"/>
                <a:gd name="T18" fmla="*/ 903 w 1602"/>
                <a:gd name="T19" fmla="*/ 1112 h 1112"/>
                <a:gd name="T20" fmla="*/ 89 w 1602"/>
                <a:gd name="T21" fmla="*/ 694 h 1112"/>
                <a:gd name="T22" fmla="*/ 583 w 1602"/>
                <a:gd name="T23" fmla="*/ 694 h 1112"/>
                <a:gd name="T24" fmla="*/ 1360 w 1602"/>
                <a:gd name="T25" fmla="*/ 1112 h 1112"/>
                <a:gd name="T26" fmla="*/ 1403 w 1602"/>
                <a:gd name="T27" fmla="*/ 1112 h 1112"/>
                <a:gd name="T28" fmla="*/ 1413 w 1602"/>
                <a:gd name="T29" fmla="*/ 1112 h 1112"/>
                <a:gd name="T30" fmla="*/ 1422 w 1602"/>
                <a:gd name="T31" fmla="*/ 1110 h 1112"/>
                <a:gd name="T32" fmla="*/ 1432 w 1602"/>
                <a:gd name="T33" fmla="*/ 1110 h 1112"/>
                <a:gd name="T34" fmla="*/ 1442 w 1602"/>
                <a:gd name="T35" fmla="*/ 1108 h 1112"/>
                <a:gd name="T36" fmla="*/ 609 w 1602"/>
                <a:gd name="T37" fmla="*/ 659 h 1112"/>
                <a:gd name="T38" fmla="*/ 609 w 1602"/>
                <a:gd name="T39" fmla="*/ 571 h 1112"/>
                <a:gd name="T40" fmla="*/ 1520 w 1602"/>
                <a:gd name="T41" fmla="*/ 1073 h 1112"/>
                <a:gd name="T42" fmla="*/ 1530 w 1602"/>
                <a:gd name="T43" fmla="*/ 1065 h 1112"/>
                <a:gd name="T44" fmla="*/ 1537 w 1602"/>
                <a:gd name="T45" fmla="*/ 1057 h 1112"/>
                <a:gd name="T46" fmla="*/ 1545 w 1602"/>
                <a:gd name="T47" fmla="*/ 1049 h 1112"/>
                <a:gd name="T48" fmla="*/ 1553 w 1602"/>
                <a:gd name="T49" fmla="*/ 1041 h 1112"/>
                <a:gd name="T50" fmla="*/ 609 w 1602"/>
                <a:gd name="T51" fmla="*/ 523 h 1112"/>
                <a:gd name="T52" fmla="*/ 609 w 1602"/>
                <a:gd name="T53" fmla="*/ 519 h 1112"/>
                <a:gd name="T54" fmla="*/ 392 w 1602"/>
                <a:gd name="T55" fmla="*/ 519 h 1112"/>
                <a:gd name="T56" fmla="*/ 392 w 1602"/>
                <a:gd name="T57" fmla="*/ 191 h 1112"/>
                <a:gd name="T58" fmla="*/ 1602 w 1602"/>
                <a:gd name="T59" fmla="*/ 881 h 1112"/>
                <a:gd name="T60" fmla="*/ 1602 w 1602"/>
                <a:gd name="T61" fmla="*/ 833 h 1112"/>
                <a:gd name="T62" fmla="*/ 454 w 1602"/>
                <a:gd name="T63" fmla="*/ 176 h 1112"/>
                <a:gd name="T64" fmla="*/ 583 w 1602"/>
                <a:gd name="T65" fmla="*/ 176 h 1112"/>
                <a:gd name="T66" fmla="*/ 1602 w 1602"/>
                <a:gd name="T67" fmla="*/ 768 h 1112"/>
                <a:gd name="T68" fmla="*/ 1602 w 1602"/>
                <a:gd name="T69" fmla="*/ 720 h 1112"/>
                <a:gd name="T70" fmla="*/ 609 w 1602"/>
                <a:gd name="T71" fmla="*/ 143 h 1112"/>
                <a:gd name="T72" fmla="*/ 609 w 1602"/>
                <a:gd name="T73" fmla="*/ 55 h 1112"/>
                <a:gd name="T74" fmla="*/ 1602 w 1602"/>
                <a:gd name="T75" fmla="*/ 644 h 1112"/>
                <a:gd name="T76" fmla="*/ 1602 w 1602"/>
                <a:gd name="T77" fmla="*/ 593 h 1112"/>
                <a:gd name="T78" fmla="*/ 609 w 1602"/>
                <a:gd name="T79" fmla="*/ 0 h 1112"/>
                <a:gd name="T80" fmla="*/ 2 w 1602"/>
                <a:gd name="T81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2" h="1112">
                  <a:moveTo>
                    <a:pt x="2" y="0"/>
                  </a:moveTo>
                  <a:lnTo>
                    <a:pt x="2" y="176"/>
                  </a:lnTo>
                  <a:lnTo>
                    <a:pt x="216" y="277"/>
                  </a:lnTo>
                  <a:lnTo>
                    <a:pt x="216" y="519"/>
                  </a:lnTo>
                  <a:lnTo>
                    <a:pt x="2" y="519"/>
                  </a:lnTo>
                  <a:lnTo>
                    <a:pt x="2" y="694"/>
                  </a:lnTo>
                  <a:lnTo>
                    <a:pt x="2" y="694"/>
                  </a:lnTo>
                  <a:lnTo>
                    <a:pt x="0" y="698"/>
                  </a:lnTo>
                  <a:lnTo>
                    <a:pt x="808" y="1112"/>
                  </a:lnTo>
                  <a:lnTo>
                    <a:pt x="903" y="1112"/>
                  </a:lnTo>
                  <a:lnTo>
                    <a:pt x="89" y="694"/>
                  </a:lnTo>
                  <a:lnTo>
                    <a:pt x="583" y="694"/>
                  </a:lnTo>
                  <a:lnTo>
                    <a:pt x="1360" y="1112"/>
                  </a:lnTo>
                  <a:lnTo>
                    <a:pt x="1403" y="1112"/>
                  </a:lnTo>
                  <a:lnTo>
                    <a:pt x="1413" y="1112"/>
                  </a:lnTo>
                  <a:lnTo>
                    <a:pt x="1422" y="1110"/>
                  </a:lnTo>
                  <a:lnTo>
                    <a:pt x="1432" y="1110"/>
                  </a:lnTo>
                  <a:lnTo>
                    <a:pt x="1442" y="1108"/>
                  </a:lnTo>
                  <a:lnTo>
                    <a:pt x="609" y="659"/>
                  </a:lnTo>
                  <a:lnTo>
                    <a:pt x="609" y="571"/>
                  </a:lnTo>
                  <a:lnTo>
                    <a:pt x="1520" y="1073"/>
                  </a:lnTo>
                  <a:lnTo>
                    <a:pt x="1530" y="1065"/>
                  </a:lnTo>
                  <a:lnTo>
                    <a:pt x="1537" y="1057"/>
                  </a:lnTo>
                  <a:lnTo>
                    <a:pt x="1545" y="1049"/>
                  </a:lnTo>
                  <a:lnTo>
                    <a:pt x="1553" y="1041"/>
                  </a:lnTo>
                  <a:lnTo>
                    <a:pt x="609" y="523"/>
                  </a:lnTo>
                  <a:lnTo>
                    <a:pt x="609" y="519"/>
                  </a:lnTo>
                  <a:lnTo>
                    <a:pt x="392" y="519"/>
                  </a:lnTo>
                  <a:lnTo>
                    <a:pt x="392" y="191"/>
                  </a:lnTo>
                  <a:lnTo>
                    <a:pt x="1602" y="881"/>
                  </a:lnTo>
                  <a:lnTo>
                    <a:pt x="1602" y="833"/>
                  </a:lnTo>
                  <a:lnTo>
                    <a:pt x="454" y="176"/>
                  </a:lnTo>
                  <a:lnTo>
                    <a:pt x="583" y="176"/>
                  </a:lnTo>
                  <a:lnTo>
                    <a:pt x="1602" y="768"/>
                  </a:lnTo>
                  <a:lnTo>
                    <a:pt x="1602" y="720"/>
                  </a:lnTo>
                  <a:lnTo>
                    <a:pt x="609" y="143"/>
                  </a:lnTo>
                  <a:lnTo>
                    <a:pt x="609" y="55"/>
                  </a:lnTo>
                  <a:lnTo>
                    <a:pt x="1602" y="644"/>
                  </a:lnTo>
                  <a:lnTo>
                    <a:pt x="1602" y="593"/>
                  </a:lnTo>
                  <a:lnTo>
                    <a:pt x="60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3457383" y="4225935"/>
              <a:ext cx="101792" cy="101792"/>
            </a:xfrm>
            <a:custGeom>
              <a:avLst/>
              <a:gdLst>
                <a:gd name="T0" fmla="*/ 84 w 168"/>
                <a:gd name="T1" fmla="*/ 170 h 170"/>
                <a:gd name="T2" fmla="*/ 102 w 168"/>
                <a:gd name="T3" fmla="*/ 168 h 170"/>
                <a:gd name="T4" fmla="*/ 117 w 168"/>
                <a:gd name="T5" fmla="*/ 164 h 170"/>
                <a:gd name="T6" fmla="*/ 131 w 168"/>
                <a:gd name="T7" fmla="*/ 154 h 170"/>
                <a:gd name="T8" fmla="*/ 145 w 168"/>
                <a:gd name="T9" fmla="*/ 144 h 170"/>
                <a:gd name="T10" fmla="*/ 154 w 168"/>
                <a:gd name="T11" fmla="*/ 133 h 170"/>
                <a:gd name="T12" fmla="*/ 162 w 168"/>
                <a:gd name="T13" fmla="*/ 117 h 170"/>
                <a:gd name="T14" fmla="*/ 166 w 168"/>
                <a:gd name="T15" fmla="*/ 101 h 170"/>
                <a:gd name="T16" fmla="*/ 168 w 168"/>
                <a:gd name="T17" fmla="*/ 86 h 170"/>
                <a:gd name="T18" fmla="*/ 166 w 168"/>
                <a:gd name="T19" fmla="*/ 68 h 170"/>
                <a:gd name="T20" fmla="*/ 162 w 168"/>
                <a:gd name="T21" fmla="*/ 53 h 170"/>
                <a:gd name="T22" fmla="*/ 154 w 168"/>
                <a:gd name="T23" fmla="*/ 39 h 170"/>
                <a:gd name="T24" fmla="*/ 145 w 168"/>
                <a:gd name="T25" fmla="*/ 25 h 170"/>
                <a:gd name="T26" fmla="*/ 131 w 168"/>
                <a:gd name="T27" fmla="*/ 16 h 170"/>
                <a:gd name="T28" fmla="*/ 117 w 168"/>
                <a:gd name="T29" fmla="*/ 6 h 170"/>
                <a:gd name="T30" fmla="*/ 102 w 168"/>
                <a:gd name="T31" fmla="*/ 2 h 170"/>
                <a:gd name="T32" fmla="*/ 84 w 168"/>
                <a:gd name="T33" fmla="*/ 0 h 170"/>
                <a:gd name="T34" fmla="*/ 67 w 168"/>
                <a:gd name="T35" fmla="*/ 2 h 170"/>
                <a:gd name="T36" fmla="*/ 51 w 168"/>
                <a:gd name="T37" fmla="*/ 6 h 170"/>
                <a:gd name="T38" fmla="*/ 37 w 168"/>
                <a:gd name="T39" fmla="*/ 16 h 170"/>
                <a:gd name="T40" fmla="*/ 26 w 168"/>
                <a:gd name="T41" fmla="*/ 25 h 170"/>
                <a:gd name="T42" fmla="*/ 14 w 168"/>
                <a:gd name="T43" fmla="*/ 39 h 170"/>
                <a:gd name="T44" fmla="*/ 6 w 168"/>
                <a:gd name="T45" fmla="*/ 53 h 170"/>
                <a:gd name="T46" fmla="*/ 2 w 168"/>
                <a:gd name="T47" fmla="*/ 68 h 170"/>
                <a:gd name="T48" fmla="*/ 0 w 168"/>
                <a:gd name="T49" fmla="*/ 86 h 170"/>
                <a:gd name="T50" fmla="*/ 2 w 168"/>
                <a:gd name="T51" fmla="*/ 101 h 170"/>
                <a:gd name="T52" fmla="*/ 6 w 168"/>
                <a:gd name="T53" fmla="*/ 117 h 170"/>
                <a:gd name="T54" fmla="*/ 14 w 168"/>
                <a:gd name="T55" fmla="*/ 133 h 170"/>
                <a:gd name="T56" fmla="*/ 26 w 168"/>
                <a:gd name="T57" fmla="*/ 144 h 170"/>
                <a:gd name="T58" fmla="*/ 37 w 168"/>
                <a:gd name="T59" fmla="*/ 154 h 170"/>
                <a:gd name="T60" fmla="*/ 51 w 168"/>
                <a:gd name="T61" fmla="*/ 164 h 170"/>
                <a:gd name="T62" fmla="*/ 67 w 168"/>
                <a:gd name="T63" fmla="*/ 168 h 170"/>
                <a:gd name="T64" fmla="*/ 84 w 168"/>
                <a:gd name="T6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70">
                  <a:moveTo>
                    <a:pt x="84" y="170"/>
                  </a:moveTo>
                  <a:lnTo>
                    <a:pt x="102" y="168"/>
                  </a:lnTo>
                  <a:lnTo>
                    <a:pt x="117" y="164"/>
                  </a:lnTo>
                  <a:lnTo>
                    <a:pt x="131" y="154"/>
                  </a:lnTo>
                  <a:lnTo>
                    <a:pt x="145" y="144"/>
                  </a:lnTo>
                  <a:lnTo>
                    <a:pt x="154" y="133"/>
                  </a:lnTo>
                  <a:lnTo>
                    <a:pt x="162" y="117"/>
                  </a:lnTo>
                  <a:lnTo>
                    <a:pt x="166" y="101"/>
                  </a:lnTo>
                  <a:lnTo>
                    <a:pt x="168" y="86"/>
                  </a:lnTo>
                  <a:lnTo>
                    <a:pt x="166" y="68"/>
                  </a:lnTo>
                  <a:lnTo>
                    <a:pt x="162" y="53"/>
                  </a:lnTo>
                  <a:lnTo>
                    <a:pt x="154" y="39"/>
                  </a:lnTo>
                  <a:lnTo>
                    <a:pt x="145" y="25"/>
                  </a:lnTo>
                  <a:lnTo>
                    <a:pt x="131" y="16"/>
                  </a:lnTo>
                  <a:lnTo>
                    <a:pt x="117" y="6"/>
                  </a:lnTo>
                  <a:lnTo>
                    <a:pt x="102" y="2"/>
                  </a:lnTo>
                  <a:lnTo>
                    <a:pt x="84" y="0"/>
                  </a:lnTo>
                  <a:lnTo>
                    <a:pt x="67" y="2"/>
                  </a:lnTo>
                  <a:lnTo>
                    <a:pt x="51" y="6"/>
                  </a:lnTo>
                  <a:lnTo>
                    <a:pt x="37" y="16"/>
                  </a:lnTo>
                  <a:lnTo>
                    <a:pt x="26" y="25"/>
                  </a:lnTo>
                  <a:lnTo>
                    <a:pt x="14" y="39"/>
                  </a:lnTo>
                  <a:lnTo>
                    <a:pt x="6" y="53"/>
                  </a:lnTo>
                  <a:lnTo>
                    <a:pt x="2" y="68"/>
                  </a:lnTo>
                  <a:lnTo>
                    <a:pt x="0" y="86"/>
                  </a:lnTo>
                  <a:lnTo>
                    <a:pt x="2" y="101"/>
                  </a:lnTo>
                  <a:lnTo>
                    <a:pt x="6" y="117"/>
                  </a:lnTo>
                  <a:lnTo>
                    <a:pt x="14" y="133"/>
                  </a:lnTo>
                  <a:lnTo>
                    <a:pt x="26" y="144"/>
                  </a:lnTo>
                  <a:lnTo>
                    <a:pt x="37" y="154"/>
                  </a:lnTo>
                  <a:lnTo>
                    <a:pt x="51" y="164"/>
                  </a:lnTo>
                  <a:lnTo>
                    <a:pt x="67" y="168"/>
                  </a:lnTo>
                  <a:lnTo>
                    <a:pt x="84" y="170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3451325" y="4301068"/>
              <a:ext cx="123605" cy="176925"/>
            </a:xfrm>
            <a:custGeom>
              <a:avLst/>
              <a:gdLst>
                <a:gd name="T0" fmla="*/ 203 w 203"/>
                <a:gd name="T1" fmla="*/ 167 h 292"/>
                <a:gd name="T2" fmla="*/ 195 w 203"/>
                <a:gd name="T3" fmla="*/ 150 h 292"/>
                <a:gd name="T4" fmla="*/ 175 w 203"/>
                <a:gd name="T5" fmla="*/ 144 h 292"/>
                <a:gd name="T6" fmla="*/ 158 w 203"/>
                <a:gd name="T7" fmla="*/ 152 h 292"/>
                <a:gd name="T8" fmla="*/ 152 w 203"/>
                <a:gd name="T9" fmla="*/ 171 h 292"/>
                <a:gd name="T10" fmla="*/ 152 w 203"/>
                <a:gd name="T11" fmla="*/ 187 h 292"/>
                <a:gd name="T12" fmla="*/ 146 w 203"/>
                <a:gd name="T13" fmla="*/ 214 h 292"/>
                <a:gd name="T14" fmla="*/ 128 w 203"/>
                <a:gd name="T15" fmla="*/ 234 h 292"/>
                <a:gd name="T16" fmla="*/ 109 w 203"/>
                <a:gd name="T17" fmla="*/ 240 h 292"/>
                <a:gd name="T18" fmla="*/ 95 w 203"/>
                <a:gd name="T19" fmla="*/ 240 h 292"/>
                <a:gd name="T20" fmla="*/ 76 w 203"/>
                <a:gd name="T21" fmla="*/ 232 h 292"/>
                <a:gd name="T22" fmla="*/ 60 w 203"/>
                <a:gd name="T23" fmla="*/ 216 h 292"/>
                <a:gd name="T24" fmla="*/ 52 w 203"/>
                <a:gd name="T25" fmla="*/ 197 h 292"/>
                <a:gd name="T26" fmla="*/ 52 w 203"/>
                <a:gd name="T27" fmla="*/ 173 h 292"/>
                <a:gd name="T28" fmla="*/ 66 w 203"/>
                <a:gd name="T29" fmla="*/ 148 h 292"/>
                <a:gd name="T30" fmla="*/ 87 w 203"/>
                <a:gd name="T31" fmla="*/ 130 h 292"/>
                <a:gd name="T32" fmla="*/ 121 w 203"/>
                <a:gd name="T33" fmla="*/ 74 h 292"/>
                <a:gd name="T34" fmla="*/ 123 w 203"/>
                <a:gd name="T35" fmla="*/ 21 h 292"/>
                <a:gd name="T36" fmla="*/ 113 w 203"/>
                <a:gd name="T37" fmla="*/ 4 h 292"/>
                <a:gd name="T38" fmla="*/ 93 w 203"/>
                <a:gd name="T39" fmla="*/ 0 h 292"/>
                <a:gd name="T40" fmla="*/ 78 w 203"/>
                <a:gd name="T41" fmla="*/ 10 h 292"/>
                <a:gd name="T42" fmla="*/ 72 w 203"/>
                <a:gd name="T43" fmla="*/ 29 h 292"/>
                <a:gd name="T44" fmla="*/ 64 w 203"/>
                <a:gd name="T45" fmla="*/ 80 h 292"/>
                <a:gd name="T46" fmla="*/ 50 w 203"/>
                <a:gd name="T47" fmla="*/ 95 h 292"/>
                <a:gd name="T48" fmla="*/ 13 w 203"/>
                <a:gd name="T49" fmla="*/ 132 h 292"/>
                <a:gd name="T50" fmla="*/ 0 w 203"/>
                <a:gd name="T51" fmla="*/ 187 h 292"/>
                <a:gd name="T52" fmla="*/ 7 w 203"/>
                <a:gd name="T53" fmla="*/ 226 h 292"/>
                <a:gd name="T54" fmla="*/ 31 w 203"/>
                <a:gd name="T55" fmla="*/ 261 h 292"/>
                <a:gd name="T56" fmla="*/ 46 w 203"/>
                <a:gd name="T57" fmla="*/ 275 h 292"/>
                <a:gd name="T58" fmla="*/ 66 w 203"/>
                <a:gd name="T59" fmla="*/ 284 h 292"/>
                <a:gd name="T60" fmla="*/ 85 w 203"/>
                <a:gd name="T61" fmla="*/ 290 h 292"/>
                <a:gd name="T62" fmla="*/ 105 w 203"/>
                <a:gd name="T63" fmla="*/ 292 h 292"/>
                <a:gd name="T64" fmla="*/ 115 w 203"/>
                <a:gd name="T65" fmla="*/ 292 h 292"/>
                <a:gd name="T66" fmla="*/ 132 w 203"/>
                <a:gd name="T67" fmla="*/ 286 h 292"/>
                <a:gd name="T68" fmla="*/ 156 w 203"/>
                <a:gd name="T69" fmla="*/ 277 h 292"/>
                <a:gd name="T70" fmla="*/ 177 w 203"/>
                <a:gd name="T71" fmla="*/ 257 h 292"/>
                <a:gd name="T72" fmla="*/ 199 w 203"/>
                <a:gd name="T73" fmla="*/ 218 h 292"/>
                <a:gd name="T74" fmla="*/ 203 w 203"/>
                <a:gd name="T75" fmla="*/ 16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3" h="292">
                  <a:moveTo>
                    <a:pt x="203" y="167"/>
                  </a:moveTo>
                  <a:lnTo>
                    <a:pt x="203" y="167"/>
                  </a:lnTo>
                  <a:lnTo>
                    <a:pt x="201" y="158"/>
                  </a:lnTo>
                  <a:lnTo>
                    <a:pt x="195" y="150"/>
                  </a:lnTo>
                  <a:lnTo>
                    <a:pt x="185" y="144"/>
                  </a:lnTo>
                  <a:lnTo>
                    <a:pt x="175" y="144"/>
                  </a:lnTo>
                  <a:lnTo>
                    <a:pt x="165" y="146"/>
                  </a:lnTo>
                  <a:lnTo>
                    <a:pt x="158" y="152"/>
                  </a:lnTo>
                  <a:lnTo>
                    <a:pt x="152" y="162"/>
                  </a:lnTo>
                  <a:lnTo>
                    <a:pt x="152" y="171"/>
                  </a:lnTo>
                  <a:lnTo>
                    <a:pt x="152" y="171"/>
                  </a:lnTo>
                  <a:lnTo>
                    <a:pt x="152" y="187"/>
                  </a:lnTo>
                  <a:lnTo>
                    <a:pt x="150" y="203"/>
                  </a:lnTo>
                  <a:lnTo>
                    <a:pt x="146" y="214"/>
                  </a:lnTo>
                  <a:lnTo>
                    <a:pt x="140" y="224"/>
                  </a:lnTo>
                  <a:lnTo>
                    <a:pt x="128" y="234"/>
                  </a:lnTo>
                  <a:lnTo>
                    <a:pt x="117" y="238"/>
                  </a:lnTo>
                  <a:lnTo>
                    <a:pt x="109" y="240"/>
                  </a:lnTo>
                  <a:lnTo>
                    <a:pt x="105" y="240"/>
                  </a:lnTo>
                  <a:lnTo>
                    <a:pt x="95" y="240"/>
                  </a:lnTo>
                  <a:lnTo>
                    <a:pt x="85" y="236"/>
                  </a:lnTo>
                  <a:lnTo>
                    <a:pt x="76" y="232"/>
                  </a:lnTo>
                  <a:lnTo>
                    <a:pt x="68" y="224"/>
                  </a:lnTo>
                  <a:lnTo>
                    <a:pt x="60" y="216"/>
                  </a:lnTo>
                  <a:lnTo>
                    <a:pt x="54" y="206"/>
                  </a:lnTo>
                  <a:lnTo>
                    <a:pt x="52" y="197"/>
                  </a:lnTo>
                  <a:lnTo>
                    <a:pt x="50" y="187"/>
                  </a:lnTo>
                  <a:lnTo>
                    <a:pt x="52" y="173"/>
                  </a:lnTo>
                  <a:lnTo>
                    <a:pt x="58" y="160"/>
                  </a:lnTo>
                  <a:lnTo>
                    <a:pt x="66" y="148"/>
                  </a:lnTo>
                  <a:lnTo>
                    <a:pt x="78" y="140"/>
                  </a:lnTo>
                  <a:lnTo>
                    <a:pt x="87" y="130"/>
                  </a:lnTo>
                  <a:lnTo>
                    <a:pt x="107" y="109"/>
                  </a:lnTo>
                  <a:lnTo>
                    <a:pt x="121" y="74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19" y="11"/>
                  </a:lnTo>
                  <a:lnTo>
                    <a:pt x="113" y="4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3" y="4"/>
                  </a:lnTo>
                  <a:lnTo>
                    <a:pt x="78" y="10"/>
                  </a:lnTo>
                  <a:lnTo>
                    <a:pt x="72" y="19"/>
                  </a:lnTo>
                  <a:lnTo>
                    <a:pt x="72" y="29"/>
                  </a:lnTo>
                  <a:lnTo>
                    <a:pt x="72" y="58"/>
                  </a:lnTo>
                  <a:lnTo>
                    <a:pt x="64" y="80"/>
                  </a:lnTo>
                  <a:lnTo>
                    <a:pt x="56" y="91"/>
                  </a:lnTo>
                  <a:lnTo>
                    <a:pt x="50" y="95"/>
                  </a:lnTo>
                  <a:lnTo>
                    <a:pt x="29" y="111"/>
                  </a:lnTo>
                  <a:lnTo>
                    <a:pt x="13" y="132"/>
                  </a:lnTo>
                  <a:lnTo>
                    <a:pt x="3" y="158"/>
                  </a:lnTo>
                  <a:lnTo>
                    <a:pt x="0" y="187"/>
                  </a:lnTo>
                  <a:lnTo>
                    <a:pt x="2" y="206"/>
                  </a:lnTo>
                  <a:lnTo>
                    <a:pt x="7" y="226"/>
                  </a:lnTo>
                  <a:lnTo>
                    <a:pt x="17" y="245"/>
                  </a:lnTo>
                  <a:lnTo>
                    <a:pt x="31" y="261"/>
                  </a:lnTo>
                  <a:lnTo>
                    <a:pt x="39" y="269"/>
                  </a:lnTo>
                  <a:lnTo>
                    <a:pt x="46" y="275"/>
                  </a:lnTo>
                  <a:lnTo>
                    <a:pt x="56" y="279"/>
                  </a:lnTo>
                  <a:lnTo>
                    <a:pt x="66" y="284"/>
                  </a:lnTo>
                  <a:lnTo>
                    <a:pt x="74" y="288"/>
                  </a:lnTo>
                  <a:lnTo>
                    <a:pt x="85" y="290"/>
                  </a:lnTo>
                  <a:lnTo>
                    <a:pt x="95" y="292"/>
                  </a:lnTo>
                  <a:lnTo>
                    <a:pt x="105" y="292"/>
                  </a:lnTo>
                  <a:lnTo>
                    <a:pt x="109" y="292"/>
                  </a:lnTo>
                  <a:lnTo>
                    <a:pt x="115" y="292"/>
                  </a:lnTo>
                  <a:lnTo>
                    <a:pt x="123" y="290"/>
                  </a:lnTo>
                  <a:lnTo>
                    <a:pt x="132" y="286"/>
                  </a:lnTo>
                  <a:lnTo>
                    <a:pt x="144" y="282"/>
                  </a:lnTo>
                  <a:lnTo>
                    <a:pt x="156" y="277"/>
                  </a:lnTo>
                  <a:lnTo>
                    <a:pt x="167" y="269"/>
                  </a:lnTo>
                  <a:lnTo>
                    <a:pt x="177" y="257"/>
                  </a:lnTo>
                  <a:lnTo>
                    <a:pt x="191" y="240"/>
                  </a:lnTo>
                  <a:lnTo>
                    <a:pt x="199" y="218"/>
                  </a:lnTo>
                  <a:lnTo>
                    <a:pt x="203" y="195"/>
                  </a:lnTo>
                  <a:lnTo>
                    <a:pt x="203" y="167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3498585" y="4145955"/>
              <a:ext cx="16965" cy="111487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3299848" y="4439215"/>
              <a:ext cx="174501" cy="150265"/>
            </a:xfrm>
            <a:custGeom>
              <a:avLst/>
              <a:gdLst>
                <a:gd name="T0" fmla="*/ 0 w 287"/>
                <a:gd name="T1" fmla="*/ 224 h 247"/>
                <a:gd name="T2" fmla="*/ 19 w 287"/>
                <a:gd name="T3" fmla="*/ 247 h 247"/>
                <a:gd name="T4" fmla="*/ 287 w 287"/>
                <a:gd name="T5" fmla="*/ 23 h 247"/>
                <a:gd name="T6" fmla="*/ 267 w 287"/>
                <a:gd name="T7" fmla="*/ 0 h 247"/>
                <a:gd name="T8" fmla="*/ 0 w 287"/>
                <a:gd name="T9" fmla="*/ 2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47">
                  <a:moveTo>
                    <a:pt x="0" y="224"/>
                  </a:moveTo>
                  <a:lnTo>
                    <a:pt x="19" y="247"/>
                  </a:lnTo>
                  <a:lnTo>
                    <a:pt x="287" y="23"/>
                  </a:lnTo>
                  <a:lnTo>
                    <a:pt x="267" y="0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3530092" y="4453756"/>
              <a:ext cx="206008" cy="701641"/>
            </a:xfrm>
            <a:custGeom>
              <a:avLst/>
              <a:gdLst>
                <a:gd name="T0" fmla="*/ 26 w 342"/>
                <a:gd name="T1" fmla="*/ 0 h 1158"/>
                <a:gd name="T2" fmla="*/ 0 w 342"/>
                <a:gd name="T3" fmla="*/ 18 h 1158"/>
                <a:gd name="T4" fmla="*/ 311 w 342"/>
                <a:gd name="T5" fmla="*/ 474 h 1158"/>
                <a:gd name="T6" fmla="*/ 311 w 342"/>
                <a:gd name="T7" fmla="*/ 1158 h 1158"/>
                <a:gd name="T8" fmla="*/ 342 w 342"/>
                <a:gd name="T9" fmla="*/ 1158 h 1158"/>
                <a:gd name="T10" fmla="*/ 342 w 342"/>
                <a:gd name="T11" fmla="*/ 466 h 1158"/>
                <a:gd name="T12" fmla="*/ 26 w 342"/>
                <a:gd name="T13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1158">
                  <a:moveTo>
                    <a:pt x="26" y="0"/>
                  </a:moveTo>
                  <a:lnTo>
                    <a:pt x="0" y="18"/>
                  </a:lnTo>
                  <a:lnTo>
                    <a:pt x="311" y="474"/>
                  </a:lnTo>
                  <a:lnTo>
                    <a:pt x="311" y="1158"/>
                  </a:lnTo>
                  <a:lnTo>
                    <a:pt x="342" y="1158"/>
                  </a:lnTo>
                  <a:lnTo>
                    <a:pt x="342" y="46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3147159" y="4676730"/>
              <a:ext cx="67862" cy="31507"/>
            </a:xfrm>
            <a:custGeom>
              <a:avLst/>
              <a:gdLst>
                <a:gd name="T0" fmla="*/ 0 w 113"/>
                <a:gd name="T1" fmla="*/ 0 h 52"/>
                <a:gd name="T2" fmla="*/ 113 w 113"/>
                <a:gd name="T3" fmla="*/ 0 h 52"/>
                <a:gd name="T4" fmla="*/ 113 w 113"/>
                <a:gd name="T5" fmla="*/ 52 h 52"/>
                <a:gd name="T6" fmla="*/ 0 w 113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52">
                  <a:moveTo>
                    <a:pt x="0" y="0"/>
                  </a:moveTo>
                  <a:lnTo>
                    <a:pt x="113" y="0"/>
                  </a:lnTo>
                  <a:lnTo>
                    <a:pt x="113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3111375" y="4591120"/>
              <a:ext cx="311436" cy="362333"/>
            </a:xfrm>
            <a:custGeom>
              <a:avLst/>
              <a:gdLst>
                <a:gd name="T0" fmla="*/ 514 w 514"/>
                <a:gd name="T1" fmla="*/ 517 h 599"/>
                <a:gd name="T2" fmla="*/ 514 w 514"/>
                <a:gd name="T3" fmla="*/ 599 h 599"/>
                <a:gd name="T4" fmla="*/ 0 w 514"/>
                <a:gd name="T5" fmla="*/ 599 h 599"/>
                <a:gd name="T6" fmla="*/ 0 w 514"/>
                <a:gd name="T7" fmla="*/ 517 h 599"/>
                <a:gd name="T8" fmla="*/ 217 w 514"/>
                <a:gd name="T9" fmla="*/ 517 h 599"/>
                <a:gd name="T10" fmla="*/ 217 w 514"/>
                <a:gd name="T11" fmla="*/ 80 h 599"/>
                <a:gd name="T12" fmla="*/ 0 w 514"/>
                <a:gd name="T13" fmla="*/ 80 h 599"/>
                <a:gd name="T14" fmla="*/ 0 w 514"/>
                <a:gd name="T15" fmla="*/ 0 h 599"/>
                <a:gd name="T16" fmla="*/ 514 w 514"/>
                <a:gd name="T17" fmla="*/ 0 h 599"/>
                <a:gd name="T18" fmla="*/ 514 w 514"/>
                <a:gd name="T19" fmla="*/ 80 h 599"/>
                <a:gd name="T20" fmla="*/ 297 w 514"/>
                <a:gd name="T21" fmla="*/ 80 h 599"/>
                <a:gd name="T22" fmla="*/ 297 w 514"/>
                <a:gd name="T23" fmla="*/ 517 h 599"/>
                <a:gd name="T24" fmla="*/ 514 w 514"/>
                <a:gd name="T25" fmla="*/ 51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4" h="599">
                  <a:moveTo>
                    <a:pt x="514" y="517"/>
                  </a:moveTo>
                  <a:lnTo>
                    <a:pt x="514" y="599"/>
                  </a:lnTo>
                  <a:lnTo>
                    <a:pt x="0" y="599"/>
                  </a:lnTo>
                  <a:lnTo>
                    <a:pt x="0" y="517"/>
                  </a:lnTo>
                  <a:lnTo>
                    <a:pt x="217" y="517"/>
                  </a:lnTo>
                  <a:lnTo>
                    <a:pt x="217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514" y="0"/>
                  </a:lnTo>
                  <a:lnTo>
                    <a:pt x="514" y="80"/>
                  </a:lnTo>
                  <a:lnTo>
                    <a:pt x="297" y="80"/>
                  </a:lnTo>
                  <a:lnTo>
                    <a:pt x="297" y="517"/>
                  </a:lnTo>
                  <a:lnTo>
                    <a:pt x="514" y="5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3099898" y="4978472"/>
              <a:ext cx="833729" cy="265387"/>
            </a:xfrm>
            <a:custGeom>
              <a:avLst/>
              <a:gdLst>
                <a:gd name="T0" fmla="*/ 783 w 1378"/>
                <a:gd name="T1" fmla="*/ 437 h 437"/>
                <a:gd name="T2" fmla="*/ 0 w 1378"/>
                <a:gd name="T3" fmla="*/ 0 h 437"/>
                <a:gd name="T4" fmla="*/ 574 w 1378"/>
                <a:gd name="T5" fmla="*/ 13 h 437"/>
                <a:gd name="T6" fmla="*/ 1378 w 1378"/>
                <a:gd name="T7" fmla="*/ 437 h 437"/>
                <a:gd name="T8" fmla="*/ 783 w 1378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8" h="437">
                  <a:moveTo>
                    <a:pt x="783" y="437"/>
                  </a:moveTo>
                  <a:lnTo>
                    <a:pt x="0" y="0"/>
                  </a:lnTo>
                  <a:lnTo>
                    <a:pt x="574" y="13"/>
                  </a:lnTo>
                  <a:lnTo>
                    <a:pt x="1378" y="437"/>
                  </a:lnTo>
                  <a:lnTo>
                    <a:pt x="783" y="437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74" name="Freeform 20"/>
            <p:cNvSpPr>
              <a:spLocks/>
            </p:cNvSpPr>
            <p:nvPr/>
          </p:nvSpPr>
          <p:spPr bwMode="auto">
            <a:xfrm>
              <a:off x="3339838" y="4656129"/>
              <a:ext cx="717394" cy="430194"/>
            </a:xfrm>
            <a:custGeom>
              <a:avLst/>
              <a:gdLst>
                <a:gd name="T0" fmla="*/ 0 w 1185"/>
                <a:gd name="T1" fmla="*/ 25 h 709"/>
                <a:gd name="T2" fmla="*/ 1185 w 1185"/>
                <a:gd name="T3" fmla="*/ 709 h 709"/>
                <a:gd name="T4" fmla="*/ 1161 w 1185"/>
                <a:gd name="T5" fmla="*/ 590 h 709"/>
                <a:gd name="T6" fmla="*/ 188 w 1185"/>
                <a:gd name="T7" fmla="*/ 0 h 709"/>
                <a:gd name="T8" fmla="*/ 0 w 1185"/>
                <a:gd name="T9" fmla="*/ 25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5" h="709">
                  <a:moveTo>
                    <a:pt x="0" y="25"/>
                  </a:moveTo>
                  <a:lnTo>
                    <a:pt x="1185" y="709"/>
                  </a:lnTo>
                  <a:lnTo>
                    <a:pt x="1161" y="590"/>
                  </a:lnTo>
                  <a:lnTo>
                    <a:pt x="18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228107"/>
            <a:ext cx="2597829" cy="701305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887" y="-15509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2704677" y="5397599"/>
            <a:ext cx="177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9A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Products and Consumables</a:t>
            </a:r>
            <a:endParaRPr lang="en-AU" sz="1400" dirty="0">
              <a:solidFill>
                <a:srgbClr val="009AC7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832592" y="3140968"/>
            <a:ext cx="1967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  <a:endParaRPr lang="en-AU" sz="1400" dirty="0"/>
          </a:p>
        </p:txBody>
      </p:sp>
      <p:sp>
        <p:nvSpPr>
          <p:cNvPr id="96" name="Down Ribbon 95"/>
          <p:cNvSpPr/>
          <p:nvPr/>
        </p:nvSpPr>
        <p:spPr>
          <a:xfrm>
            <a:off x="4843946" y="3503178"/>
            <a:ext cx="1821251" cy="467019"/>
          </a:xfrm>
          <a:prstGeom prst="ribbon">
            <a:avLst/>
          </a:prstGeom>
          <a:solidFill>
            <a:srgbClr val="87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b="1" dirty="0">
              <a:solidFill>
                <a:srgbClr val="878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285341" y="3640892"/>
            <a:ext cx="13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$2.5 million</a:t>
            </a:r>
            <a:endParaRPr lang="en-A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Down Ribbon 97"/>
          <p:cNvSpPr/>
          <p:nvPr/>
        </p:nvSpPr>
        <p:spPr>
          <a:xfrm>
            <a:off x="521682" y="5976053"/>
            <a:ext cx="1821600" cy="468000"/>
          </a:xfrm>
          <a:prstGeom prst="ribbon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b="1" dirty="0">
              <a:solidFill>
                <a:srgbClr val="878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88206" y="6088853"/>
            <a:ext cx="753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$500 k</a:t>
            </a:r>
            <a:endParaRPr lang="en-A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Down Ribbon 101"/>
          <p:cNvSpPr/>
          <p:nvPr/>
        </p:nvSpPr>
        <p:spPr>
          <a:xfrm>
            <a:off x="498198" y="3492800"/>
            <a:ext cx="1821600" cy="468000"/>
          </a:xfrm>
          <a:prstGeom prst="ribbon">
            <a:avLst/>
          </a:prstGeom>
          <a:solidFill>
            <a:srgbClr val="87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b="1" dirty="0">
              <a:solidFill>
                <a:srgbClr val="878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74445" y="3617441"/>
            <a:ext cx="111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$2 million</a:t>
            </a:r>
            <a:endParaRPr lang="en-A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Down Ribbon 106"/>
          <p:cNvSpPr/>
          <p:nvPr/>
        </p:nvSpPr>
        <p:spPr>
          <a:xfrm>
            <a:off x="6947813" y="5987443"/>
            <a:ext cx="1821600" cy="468000"/>
          </a:xfrm>
          <a:prstGeom prst="ribbon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b="1" dirty="0">
              <a:solidFill>
                <a:srgbClr val="878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14337" y="6100243"/>
            <a:ext cx="753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$500 k</a:t>
            </a:r>
            <a:endParaRPr lang="en-A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Down Ribbon 108"/>
          <p:cNvSpPr/>
          <p:nvPr/>
        </p:nvSpPr>
        <p:spPr>
          <a:xfrm>
            <a:off x="2667714" y="3497175"/>
            <a:ext cx="1821600" cy="468000"/>
          </a:xfrm>
          <a:prstGeom prst="ribbon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b="1" dirty="0">
              <a:solidFill>
                <a:srgbClr val="878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143961" y="3631341"/>
            <a:ext cx="111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$2 million</a:t>
            </a:r>
            <a:endParaRPr lang="en-A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Down Ribbon 110"/>
          <p:cNvSpPr/>
          <p:nvPr/>
        </p:nvSpPr>
        <p:spPr>
          <a:xfrm>
            <a:off x="6952938" y="3507917"/>
            <a:ext cx="1821600" cy="468000"/>
          </a:xfrm>
          <a:prstGeom prst="ribbon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b="1" dirty="0">
              <a:solidFill>
                <a:srgbClr val="878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516323" y="3642083"/>
            <a:ext cx="781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$750 k</a:t>
            </a:r>
            <a:endParaRPr lang="en-A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Down Ribbon 112"/>
          <p:cNvSpPr/>
          <p:nvPr/>
        </p:nvSpPr>
        <p:spPr>
          <a:xfrm>
            <a:off x="2643970" y="5971263"/>
            <a:ext cx="1821600" cy="468000"/>
          </a:xfrm>
          <a:prstGeom prst="ribbon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b="1" dirty="0">
              <a:solidFill>
                <a:srgbClr val="878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210494" y="6084063"/>
            <a:ext cx="753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$200 k</a:t>
            </a:r>
            <a:endParaRPr lang="en-A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Down Ribbon 114"/>
          <p:cNvSpPr/>
          <p:nvPr/>
        </p:nvSpPr>
        <p:spPr>
          <a:xfrm>
            <a:off x="4845476" y="5976053"/>
            <a:ext cx="1821600" cy="468000"/>
          </a:xfrm>
          <a:prstGeom prst="ribbon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b="1" dirty="0">
              <a:solidFill>
                <a:srgbClr val="878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412000" y="6088853"/>
            <a:ext cx="753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$500 k</a:t>
            </a:r>
            <a:endParaRPr lang="en-A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7196098" y="1689086"/>
            <a:ext cx="1517501" cy="1471071"/>
            <a:chOff x="7196098" y="1689086"/>
            <a:chExt cx="1517501" cy="1471071"/>
          </a:xfrm>
        </p:grpSpPr>
        <p:grpSp>
          <p:nvGrpSpPr>
            <p:cNvPr id="134" name="Group 133"/>
            <p:cNvGrpSpPr/>
            <p:nvPr/>
          </p:nvGrpSpPr>
          <p:grpSpPr>
            <a:xfrm rot="20305272">
              <a:off x="7196098" y="1689086"/>
              <a:ext cx="1517501" cy="1471071"/>
              <a:chOff x="7308511" y="1547519"/>
              <a:chExt cx="1517501" cy="1471071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7308511" y="1867896"/>
                <a:ext cx="1110453" cy="883737"/>
                <a:chOff x="7092280" y="2215406"/>
                <a:chExt cx="1110453" cy="883737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7256741" y="2215406"/>
                  <a:ext cx="744664" cy="883737"/>
                </a:xfrm>
                <a:custGeom>
                  <a:avLst/>
                  <a:gdLst>
                    <a:gd name="connsiteX0" fmla="*/ 0 w 969089"/>
                    <a:gd name="connsiteY0" fmla="*/ 0 h 835356"/>
                    <a:gd name="connsiteX1" fmla="*/ 969089 w 969089"/>
                    <a:gd name="connsiteY1" fmla="*/ 0 h 835356"/>
                    <a:gd name="connsiteX2" fmla="*/ 969089 w 969089"/>
                    <a:gd name="connsiteY2" fmla="*/ 835356 h 835356"/>
                    <a:gd name="connsiteX3" fmla="*/ 0 w 969089"/>
                    <a:gd name="connsiteY3" fmla="*/ 835356 h 835356"/>
                    <a:gd name="connsiteX4" fmla="*/ 0 w 969089"/>
                    <a:gd name="connsiteY4" fmla="*/ 0 h 835356"/>
                    <a:gd name="connsiteX0" fmla="*/ 0 w 969089"/>
                    <a:gd name="connsiteY0" fmla="*/ 12712 h 848068"/>
                    <a:gd name="connsiteX1" fmla="*/ 333687 w 969089"/>
                    <a:gd name="connsiteY1" fmla="*/ 0 h 848068"/>
                    <a:gd name="connsiteX2" fmla="*/ 969089 w 969089"/>
                    <a:gd name="connsiteY2" fmla="*/ 12712 h 848068"/>
                    <a:gd name="connsiteX3" fmla="*/ 969089 w 969089"/>
                    <a:gd name="connsiteY3" fmla="*/ 848068 h 848068"/>
                    <a:gd name="connsiteX4" fmla="*/ 0 w 969089"/>
                    <a:gd name="connsiteY4" fmla="*/ 848068 h 848068"/>
                    <a:gd name="connsiteX5" fmla="*/ 0 w 969089"/>
                    <a:gd name="connsiteY5" fmla="*/ 12712 h 848068"/>
                    <a:gd name="connsiteX0" fmla="*/ 0 w 969089"/>
                    <a:gd name="connsiteY0" fmla="*/ 12712 h 848068"/>
                    <a:gd name="connsiteX1" fmla="*/ 333687 w 969089"/>
                    <a:gd name="connsiteY1" fmla="*/ 0 h 848068"/>
                    <a:gd name="connsiteX2" fmla="*/ 447987 w 969089"/>
                    <a:gd name="connsiteY2" fmla="*/ 266700 h 848068"/>
                    <a:gd name="connsiteX3" fmla="*/ 969089 w 969089"/>
                    <a:gd name="connsiteY3" fmla="*/ 12712 h 848068"/>
                    <a:gd name="connsiteX4" fmla="*/ 969089 w 969089"/>
                    <a:gd name="connsiteY4" fmla="*/ 848068 h 848068"/>
                    <a:gd name="connsiteX5" fmla="*/ 0 w 969089"/>
                    <a:gd name="connsiteY5" fmla="*/ 848068 h 848068"/>
                    <a:gd name="connsiteX6" fmla="*/ 0 w 969089"/>
                    <a:gd name="connsiteY6" fmla="*/ 12712 h 848068"/>
                    <a:gd name="connsiteX0" fmla="*/ 0 w 1007189"/>
                    <a:gd name="connsiteY0" fmla="*/ 269887 h 848068"/>
                    <a:gd name="connsiteX1" fmla="*/ 371787 w 1007189"/>
                    <a:gd name="connsiteY1" fmla="*/ 0 h 848068"/>
                    <a:gd name="connsiteX2" fmla="*/ 486087 w 1007189"/>
                    <a:gd name="connsiteY2" fmla="*/ 266700 h 848068"/>
                    <a:gd name="connsiteX3" fmla="*/ 1007189 w 1007189"/>
                    <a:gd name="connsiteY3" fmla="*/ 12712 h 848068"/>
                    <a:gd name="connsiteX4" fmla="*/ 1007189 w 1007189"/>
                    <a:gd name="connsiteY4" fmla="*/ 848068 h 848068"/>
                    <a:gd name="connsiteX5" fmla="*/ 38100 w 1007189"/>
                    <a:gd name="connsiteY5" fmla="*/ 848068 h 848068"/>
                    <a:gd name="connsiteX6" fmla="*/ 0 w 1007189"/>
                    <a:gd name="connsiteY6" fmla="*/ 269887 h 848068"/>
                    <a:gd name="connsiteX0" fmla="*/ 0 w 1007189"/>
                    <a:gd name="connsiteY0" fmla="*/ 257175 h 835356"/>
                    <a:gd name="connsiteX1" fmla="*/ 362262 w 1007189"/>
                    <a:gd name="connsiteY1" fmla="*/ 253988 h 835356"/>
                    <a:gd name="connsiteX2" fmla="*/ 486087 w 1007189"/>
                    <a:gd name="connsiteY2" fmla="*/ 253988 h 835356"/>
                    <a:gd name="connsiteX3" fmla="*/ 1007189 w 1007189"/>
                    <a:gd name="connsiteY3" fmla="*/ 0 h 835356"/>
                    <a:gd name="connsiteX4" fmla="*/ 1007189 w 1007189"/>
                    <a:gd name="connsiteY4" fmla="*/ 835356 h 835356"/>
                    <a:gd name="connsiteX5" fmla="*/ 38100 w 1007189"/>
                    <a:gd name="connsiteY5" fmla="*/ 835356 h 835356"/>
                    <a:gd name="connsiteX6" fmla="*/ 0 w 1007189"/>
                    <a:gd name="connsiteY6" fmla="*/ 257175 h 835356"/>
                    <a:gd name="connsiteX0" fmla="*/ 0 w 1007189"/>
                    <a:gd name="connsiteY0" fmla="*/ 257175 h 835356"/>
                    <a:gd name="connsiteX1" fmla="*/ 362262 w 1007189"/>
                    <a:gd name="connsiteY1" fmla="*/ 253988 h 835356"/>
                    <a:gd name="connsiteX2" fmla="*/ 486087 w 1007189"/>
                    <a:gd name="connsiteY2" fmla="*/ 253988 h 835356"/>
                    <a:gd name="connsiteX3" fmla="*/ 1007189 w 1007189"/>
                    <a:gd name="connsiteY3" fmla="*/ 0 h 835356"/>
                    <a:gd name="connsiteX4" fmla="*/ 1007189 w 1007189"/>
                    <a:gd name="connsiteY4" fmla="*/ 835356 h 835356"/>
                    <a:gd name="connsiteX5" fmla="*/ 409887 w 1007189"/>
                    <a:gd name="connsiteY5" fmla="*/ 835013 h 835356"/>
                    <a:gd name="connsiteX6" fmla="*/ 38100 w 1007189"/>
                    <a:gd name="connsiteY6" fmla="*/ 835356 h 835356"/>
                    <a:gd name="connsiteX7" fmla="*/ 0 w 1007189"/>
                    <a:gd name="connsiteY7" fmla="*/ 257175 h 835356"/>
                    <a:gd name="connsiteX0" fmla="*/ 0 w 1007189"/>
                    <a:gd name="connsiteY0" fmla="*/ 257175 h 835356"/>
                    <a:gd name="connsiteX1" fmla="*/ 362262 w 1007189"/>
                    <a:gd name="connsiteY1" fmla="*/ 253988 h 835356"/>
                    <a:gd name="connsiteX2" fmla="*/ 486087 w 1007189"/>
                    <a:gd name="connsiteY2" fmla="*/ 253988 h 835356"/>
                    <a:gd name="connsiteX3" fmla="*/ 1007189 w 1007189"/>
                    <a:gd name="connsiteY3" fmla="*/ 0 h 835356"/>
                    <a:gd name="connsiteX4" fmla="*/ 1007189 w 1007189"/>
                    <a:gd name="connsiteY4" fmla="*/ 835356 h 835356"/>
                    <a:gd name="connsiteX5" fmla="*/ 524187 w 1007189"/>
                    <a:gd name="connsiteY5" fmla="*/ 625463 h 835356"/>
                    <a:gd name="connsiteX6" fmla="*/ 38100 w 1007189"/>
                    <a:gd name="connsiteY6" fmla="*/ 835356 h 835356"/>
                    <a:gd name="connsiteX7" fmla="*/ 0 w 1007189"/>
                    <a:gd name="connsiteY7" fmla="*/ 257175 h 835356"/>
                    <a:gd name="connsiteX0" fmla="*/ 19050 w 1026239"/>
                    <a:gd name="connsiteY0" fmla="*/ 257175 h 835356"/>
                    <a:gd name="connsiteX1" fmla="*/ 381312 w 1026239"/>
                    <a:gd name="connsiteY1" fmla="*/ 253988 h 835356"/>
                    <a:gd name="connsiteX2" fmla="*/ 505137 w 1026239"/>
                    <a:gd name="connsiteY2" fmla="*/ 253988 h 835356"/>
                    <a:gd name="connsiteX3" fmla="*/ 1026239 w 1026239"/>
                    <a:gd name="connsiteY3" fmla="*/ 0 h 835356"/>
                    <a:gd name="connsiteX4" fmla="*/ 1026239 w 1026239"/>
                    <a:gd name="connsiteY4" fmla="*/ 835356 h 835356"/>
                    <a:gd name="connsiteX5" fmla="*/ 543237 w 1026239"/>
                    <a:gd name="connsiteY5" fmla="*/ 625463 h 835356"/>
                    <a:gd name="connsiteX6" fmla="*/ 0 w 1026239"/>
                    <a:gd name="connsiteY6" fmla="*/ 635331 h 835356"/>
                    <a:gd name="connsiteX7" fmla="*/ 19050 w 1026239"/>
                    <a:gd name="connsiteY7" fmla="*/ 257175 h 835356"/>
                    <a:gd name="connsiteX0" fmla="*/ 9525 w 1016714"/>
                    <a:gd name="connsiteY0" fmla="*/ 257175 h 835356"/>
                    <a:gd name="connsiteX1" fmla="*/ 371787 w 1016714"/>
                    <a:gd name="connsiteY1" fmla="*/ 253988 h 835356"/>
                    <a:gd name="connsiteX2" fmla="*/ 495612 w 1016714"/>
                    <a:gd name="connsiteY2" fmla="*/ 253988 h 835356"/>
                    <a:gd name="connsiteX3" fmla="*/ 1016714 w 1016714"/>
                    <a:gd name="connsiteY3" fmla="*/ 0 h 835356"/>
                    <a:gd name="connsiteX4" fmla="*/ 1016714 w 1016714"/>
                    <a:gd name="connsiteY4" fmla="*/ 835356 h 835356"/>
                    <a:gd name="connsiteX5" fmla="*/ 533712 w 1016714"/>
                    <a:gd name="connsiteY5" fmla="*/ 625463 h 835356"/>
                    <a:gd name="connsiteX6" fmla="*/ 0 w 1016714"/>
                    <a:gd name="connsiteY6" fmla="*/ 616281 h 835356"/>
                    <a:gd name="connsiteX7" fmla="*/ 9525 w 1016714"/>
                    <a:gd name="connsiteY7" fmla="*/ 257175 h 835356"/>
                    <a:gd name="connsiteX0" fmla="*/ 9525 w 1016714"/>
                    <a:gd name="connsiteY0" fmla="*/ 257175 h 835356"/>
                    <a:gd name="connsiteX1" fmla="*/ 371787 w 1016714"/>
                    <a:gd name="connsiteY1" fmla="*/ 253988 h 835356"/>
                    <a:gd name="connsiteX2" fmla="*/ 495612 w 1016714"/>
                    <a:gd name="connsiteY2" fmla="*/ 253988 h 835356"/>
                    <a:gd name="connsiteX3" fmla="*/ 1016714 w 1016714"/>
                    <a:gd name="connsiteY3" fmla="*/ 0 h 835356"/>
                    <a:gd name="connsiteX4" fmla="*/ 1016714 w 1016714"/>
                    <a:gd name="connsiteY4" fmla="*/ 835356 h 835356"/>
                    <a:gd name="connsiteX5" fmla="*/ 533712 w 1016714"/>
                    <a:gd name="connsiteY5" fmla="*/ 625463 h 835356"/>
                    <a:gd name="connsiteX6" fmla="*/ 0 w 1016714"/>
                    <a:gd name="connsiteY6" fmla="*/ 616281 h 835356"/>
                    <a:gd name="connsiteX7" fmla="*/ 9525 w 1016714"/>
                    <a:gd name="connsiteY7" fmla="*/ 257175 h 835356"/>
                    <a:gd name="connsiteX0" fmla="*/ 9525 w 1016714"/>
                    <a:gd name="connsiteY0" fmla="*/ 257175 h 835356"/>
                    <a:gd name="connsiteX1" fmla="*/ 371787 w 1016714"/>
                    <a:gd name="connsiteY1" fmla="*/ 253988 h 835356"/>
                    <a:gd name="connsiteX2" fmla="*/ 495612 w 1016714"/>
                    <a:gd name="connsiteY2" fmla="*/ 253988 h 835356"/>
                    <a:gd name="connsiteX3" fmla="*/ 1016714 w 1016714"/>
                    <a:gd name="connsiteY3" fmla="*/ 0 h 835356"/>
                    <a:gd name="connsiteX4" fmla="*/ 1016714 w 1016714"/>
                    <a:gd name="connsiteY4" fmla="*/ 835356 h 835356"/>
                    <a:gd name="connsiteX5" fmla="*/ 486087 w 1016714"/>
                    <a:gd name="connsiteY5" fmla="*/ 625463 h 835356"/>
                    <a:gd name="connsiteX6" fmla="*/ 0 w 1016714"/>
                    <a:gd name="connsiteY6" fmla="*/ 616281 h 835356"/>
                    <a:gd name="connsiteX7" fmla="*/ 9525 w 1016714"/>
                    <a:gd name="connsiteY7" fmla="*/ 257175 h 835356"/>
                    <a:gd name="connsiteX0" fmla="*/ 9525 w 1016714"/>
                    <a:gd name="connsiteY0" fmla="*/ 257175 h 835356"/>
                    <a:gd name="connsiteX1" fmla="*/ 371787 w 1016714"/>
                    <a:gd name="connsiteY1" fmla="*/ 253988 h 835356"/>
                    <a:gd name="connsiteX2" fmla="*/ 495612 w 1016714"/>
                    <a:gd name="connsiteY2" fmla="*/ 253988 h 835356"/>
                    <a:gd name="connsiteX3" fmla="*/ 1016714 w 1016714"/>
                    <a:gd name="connsiteY3" fmla="*/ 0 h 835356"/>
                    <a:gd name="connsiteX4" fmla="*/ 1016714 w 1016714"/>
                    <a:gd name="connsiteY4" fmla="*/ 835356 h 835356"/>
                    <a:gd name="connsiteX5" fmla="*/ 486087 w 1016714"/>
                    <a:gd name="connsiteY5" fmla="*/ 625463 h 835356"/>
                    <a:gd name="connsiteX6" fmla="*/ 0 w 1016714"/>
                    <a:gd name="connsiteY6" fmla="*/ 616281 h 835356"/>
                    <a:gd name="connsiteX7" fmla="*/ 9525 w 1016714"/>
                    <a:gd name="connsiteY7" fmla="*/ 257175 h 835356"/>
                    <a:gd name="connsiteX0" fmla="*/ 133350 w 1016714"/>
                    <a:gd name="connsiteY0" fmla="*/ 257175 h 835356"/>
                    <a:gd name="connsiteX1" fmla="*/ 371787 w 1016714"/>
                    <a:gd name="connsiteY1" fmla="*/ 253988 h 835356"/>
                    <a:gd name="connsiteX2" fmla="*/ 495612 w 1016714"/>
                    <a:gd name="connsiteY2" fmla="*/ 253988 h 835356"/>
                    <a:gd name="connsiteX3" fmla="*/ 1016714 w 1016714"/>
                    <a:gd name="connsiteY3" fmla="*/ 0 h 835356"/>
                    <a:gd name="connsiteX4" fmla="*/ 1016714 w 1016714"/>
                    <a:gd name="connsiteY4" fmla="*/ 835356 h 835356"/>
                    <a:gd name="connsiteX5" fmla="*/ 486087 w 1016714"/>
                    <a:gd name="connsiteY5" fmla="*/ 625463 h 835356"/>
                    <a:gd name="connsiteX6" fmla="*/ 0 w 1016714"/>
                    <a:gd name="connsiteY6" fmla="*/ 616281 h 835356"/>
                    <a:gd name="connsiteX7" fmla="*/ 133350 w 1016714"/>
                    <a:gd name="connsiteY7" fmla="*/ 257175 h 835356"/>
                    <a:gd name="connsiteX0" fmla="*/ 0 w 883364"/>
                    <a:gd name="connsiteY0" fmla="*/ 257175 h 835356"/>
                    <a:gd name="connsiteX1" fmla="*/ 238437 w 883364"/>
                    <a:gd name="connsiteY1" fmla="*/ 253988 h 835356"/>
                    <a:gd name="connsiteX2" fmla="*/ 362262 w 883364"/>
                    <a:gd name="connsiteY2" fmla="*/ 253988 h 835356"/>
                    <a:gd name="connsiteX3" fmla="*/ 883364 w 883364"/>
                    <a:gd name="connsiteY3" fmla="*/ 0 h 835356"/>
                    <a:gd name="connsiteX4" fmla="*/ 883364 w 883364"/>
                    <a:gd name="connsiteY4" fmla="*/ 835356 h 835356"/>
                    <a:gd name="connsiteX5" fmla="*/ 352737 w 883364"/>
                    <a:gd name="connsiteY5" fmla="*/ 625463 h 835356"/>
                    <a:gd name="connsiteX6" fmla="*/ 0 w 883364"/>
                    <a:gd name="connsiteY6" fmla="*/ 616281 h 835356"/>
                    <a:gd name="connsiteX7" fmla="*/ 0 w 883364"/>
                    <a:gd name="connsiteY7" fmla="*/ 257175 h 835356"/>
                    <a:gd name="connsiteX0" fmla="*/ 9525 w 892889"/>
                    <a:gd name="connsiteY0" fmla="*/ 257175 h 835356"/>
                    <a:gd name="connsiteX1" fmla="*/ 247962 w 892889"/>
                    <a:gd name="connsiteY1" fmla="*/ 253988 h 835356"/>
                    <a:gd name="connsiteX2" fmla="*/ 371787 w 892889"/>
                    <a:gd name="connsiteY2" fmla="*/ 253988 h 835356"/>
                    <a:gd name="connsiteX3" fmla="*/ 892889 w 892889"/>
                    <a:gd name="connsiteY3" fmla="*/ 0 h 835356"/>
                    <a:gd name="connsiteX4" fmla="*/ 892889 w 892889"/>
                    <a:gd name="connsiteY4" fmla="*/ 835356 h 835356"/>
                    <a:gd name="connsiteX5" fmla="*/ 362262 w 892889"/>
                    <a:gd name="connsiteY5" fmla="*/ 625463 h 835356"/>
                    <a:gd name="connsiteX6" fmla="*/ 0 w 892889"/>
                    <a:gd name="connsiteY6" fmla="*/ 616281 h 835356"/>
                    <a:gd name="connsiteX7" fmla="*/ 9525 w 892889"/>
                    <a:gd name="connsiteY7" fmla="*/ 257175 h 835356"/>
                    <a:gd name="connsiteX0" fmla="*/ 133350 w 892889"/>
                    <a:gd name="connsiteY0" fmla="*/ 257175 h 835356"/>
                    <a:gd name="connsiteX1" fmla="*/ 247962 w 892889"/>
                    <a:gd name="connsiteY1" fmla="*/ 253988 h 835356"/>
                    <a:gd name="connsiteX2" fmla="*/ 371787 w 892889"/>
                    <a:gd name="connsiteY2" fmla="*/ 253988 h 835356"/>
                    <a:gd name="connsiteX3" fmla="*/ 892889 w 892889"/>
                    <a:gd name="connsiteY3" fmla="*/ 0 h 835356"/>
                    <a:gd name="connsiteX4" fmla="*/ 892889 w 892889"/>
                    <a:gd name="connsiteY4" fmla="*/ 835356 h 835356"/>
                    <a:gd name="connsiteX5" fmla="*/ 362262 w 892889"/>
                    <a:gd name="connsiteY5" fmla="*/ 625463 h 835356"/>
                    <a:gd name="connsiteX6" fmla="*/ 0 w 892889"/>
                    <a:gd name="connsiteY6" fmla="*/ 616281 h 835356"/>
                    <a:gd name="connsiteX7" fmla="*/ 133350 w 892889"/>
                    <a:gd name="connsiteY7" fmla="*/ 257175 h 835356"/>
                    <a:gd name="connsiteX0" fmla="*/ 19050 w 778589"/>
                    <a:gd name="connsiteY0" fmla="*/ 257175 h 835356"/>
                    <a:gd name="connsiteX1" fmla="*/ 133662 w 778589"/>
                    <a:gd name="connsiteY1" fmla="*/ 253988 h 835356"/>
                    <a:gd name="connsiteX2" fmla="*/ 257487 w 778589"/>
                    <a:gd name="connsiteY2" fmla="*/ 253988 h 835356"/>
                    <a:gd name="connsiteX3" fmla="*/ 778589 w 778589"/>
                    <a:gd name="connsiteY3" fmla="*/ 0 h 835356"/>
                    <a:gd name="connsiteX4" fmla="*/ 778589 w 778589"/>
                    <a:gd name="connsiteY4" fmla="*/ 835356 h 835356"/>
                    <a:gd name="connsiteX5" fmla="*/ 247962 w 778589"/>
                    <a:gd name="connsiteY5" fmla="*/ 625463 h 835356"/>
                    <a:gd name="connsiteX6" fmla="*/ 0 w 778589"/>
                    <a:gd name="connsiteY6" fmla="*/ 635331 h 835356"/>
                    <a:gd name="connsiteX7" fmla="*/ 19050 w 778589"/>
                    <a:gd name="connsiteY7" fmla="*/ 257175 h 835356"/>
                    <a:gd name="connsiteX0" fmla="*/ 19050 w 778589"/>
                    <a:gd name="connsiteY0" fmla="*/ 257175 h 835356"/>
                    <a:gd name="connsiteX1" fmla="*/ 133662 w 778589"/>
                    <a:gd name="connsiteY1" fmla="*/ 253988 h 835356"/>
                    <a:gd name="connsiteX2" fmla="*/ 257487 w 778589"/>
                    <a:gd name="connsiteY2" fmla="*/ 253988 h 835356"/>
                    <a:gd name="connsiteX3" fmla="*/ 778589 w 778589"/>
                    <a:gd name="connsiteY3" fmla="*/ 0 h 835356"/>
                    <a:gd name="connsiteX4" fmla="*/ 778589 w 778589"/>
                    <a:gd name="connsiteY4" fmla="*/ 835356 h 835356"/>
                    <a:gd name="connsiteX5" fmla="*/ 247962 w 778589"/>
                    <a:gd name="connsiteY5" fmla="*/ 625463 h 835356"/>
                    <a:gd name="connsiteX6" fmla="*/ 0 w 778589"/>
                    <a:gd name="connsiteY6" fmla="*/ 606756 h 835356"/>
                    <a:gd name="connsiteX7" fmla="*/ 19050 w 778589"/>
                    <a:gd name="connsiteY7" fmla="*/ 257175 h 835356"/>
                    <a:gd name="connsiteX0" fmla="*/ 0 w 759539"/>
                    <a:gd name="connsiteY0" fmla="*/ 257175 h 835356"/>
                    <a:gd name="connsiteX1" fmla="*/ 114612 w 759539"/>
                    <a:gd name="connsiteY1" fmla="*/ 253988 h 835356"/>
                    <a:gd name="connsiteX2" fmla="*/ 238437 w 759539"/>
                    <a:gd name="connsiteY2" fmla="*/ 253988 h 835356"/>
                    <a:gd name="connsiteX3" fmla="*/ 759539 w 759539"/>
                    <a:gd name="connsiteY3" fmla="*/ 0 h 835356"/>
                    <a:gd name="connsiteX4" fmla="*/ 759539 w 759539"/>
                    <a:gd name="connsiteY4" fmla="*/ 835356 h 835356"/>
                    <a:gd name="connsiteX5" fmla="*/ 228912 w 759539"/>
                    <a:gd name="connsiteY5" fmla="*/ 625463 h 835356"/>
                    <a:gd name="connsiteX6" fmla="*/ 9525 w 759539"/>
                    <a:gd name="connsiteY6" fmla="*/ 616281 h 835356"/>
                    <a:gd name="connsiteX7" fmla="*/ 0 w 759539"/>
                    <a:gd name="connsiteY7" fmla="*/ 257175 h 835356"/>
                    <a:gd name="connsiteX0" fmla="*/ 28575 w 750014"/>
                    <a:gd name="connsiteY0" fmla="*/ 247650 h 835356"/>
                    <a:gd name="connsiteX1" fmla="*/ 105087 w 750014"/>
                    <a:gd name="connsiteY1" fmla="*/ 253988 h 835356"/>
                    <a:gd name="connsiteX2" fmla="*/ 228912 w 750014"/>
                    <a:gd name="connsiteY2" fmla="*/ 253988 h 835356"/>
                    <a:gd name="connsiteX3" fmla="*/ 750014 w 750014"/>
                    <a:gd name="connsiteY3" fmla="*/ 0 h 835356"/>
                    <a:gd name="connsiteX4" fmla="*/ 750014 w 750014"/>
                    <a:gd name="connsiteY4" fmla="*/ 835356 h 835356"/>
                    <a:gd name="connsiteX5" fmla="*/ 219387 w 750014"/>
                    <a:gd name="connsiteY5" fmla="*/ 625463 h 835356"/>
                    <a:gd name="connsiteX6" fmla="*/ 0 w 750014"/>
                    <a:gd name="connsiteY6" fmla="*/ 616281 h 835356"/>
                    <a:gd name="connsiteX7" fmla="*/ 28575 w 750014"/>
                    <a:gd name="connsiteY7" fmla="*/ 247650 h 835356"/>
                    <a:gd name="connsiteX0" fmla="*/ 0 w 721439"/>
                    <a:gd name="connsiteY0" fmla="*/ 247650 h 835356"/>
                    <a:gd name="connsiteX1" fmla="*/ 76512 w 721439"/>
                    <a:gd name="connsiteY1" fmla="*/ 253988 h 835356"/>
                    <a:gd name="connsiteX2" fmla="*/ 200337 w 721439"/>
                    <a:gd name="connsiteY2" fmla="*/ 253988 h 835356"/>
                    <a:gd name="connsiteX3" fmla="*/ 721439 w 721439"/>
                    <a:gd name="connsiteY3" fmla="*/ 0 h 835356"/>
                    <a:gd name="connsiteX4" fmla="*/ 721439 w 721439"/>
                    <a:gd name="connsiteY4" fmla="*/ 835356 h 835356"/>
                    <a:gd name="connsiteX5" fmla="*/ 190812 w 721439"/>
                    <a:gd name="connsiteY5" fmla="*/ 625463 h 835356"/>
                    <a:gd name="connsiteX6" fmla="*/ 9525 w 721439"/>
                    <a:gd name="connsiteY6" fmla="*/ 616281 h 835356"/>
                    <a:gd name="connsiteX7" fmla="*/ 0 w 721439"/>
                    <a:gd name="connsiteY7" fmla="*/ 247650 h 835356"/>
                    <a:gd name="connsiteX0" fmla="*/ 10571 w 732010"/>
                    <a:gd name="connsiteY0" fmla="*/ 247650 h 835356"/>
                    <a:gd name="connsiteX1" fmla="*/ 87083 w 732010"/>
                    <a:gd name="connsiteY1" fmla="*/ 253988 h 835356"/>
                    <a:gd name="connsiteX2" fmla="*/ 210908 w 732010"/>
                    <a:gd name="connsiteY2" fmla="*/ 253988 h 835356"/>
                    <a:gd name="connsiteX3" fmla="*/ 732010 w 732010"/>
                    <a:gd name="connsiteY3" fmla="*/ 0 h 835356"/>
                    <a:gd name="connsiteX4" fmla="*/ 732010 w 732010"/>
                    <a:gd name="connsiteY4" fmla="*/ 835356 h 835356"/>
                    <a:gd name="connsiteX5" fmla="*/ 201383 w 732010"/>
                    <a:gd name="connsiteY5" fmla="*/ 625463 h 835356"/>
                    <a:gd name="connsiteX6" fmla="*/ 0 w 732010"/>
                    <a:gd name="connsiteY6" fmla="*/ 621305 h 835356"/>
                    <a:gd name="connsiteX7" fmla="*/ 10571 w 732010"/>
                    <a:gd name="connsiteY7" fmla="*/ 247650 h 835356"/>
                    <a:gd name="connsiteX0" fmla="*/ 10571 w 732010"/>
                    <a:gd name="connsiteY0" fmla="*/ 247650 h 835356"/>
                    <a:gd name="connsiteX1" fmla="*/ 87083 w 732010"/>
                    <a:gd name="connsiteY1" fmla="*/ 253988 h 835356"/>
                    <a:gd name="connsiteX2" fmla="*/ 210908 w 732010"/>
                    <a:gd name="connsiteY2" fmla="*/ 253988 h 835356"/>
                    <a:gd name="connsiteX3" fmla="*/ 732010 w 732010"/>
                    <a:gd name="connsiteY3" fmla="*/ 0 h 835356"/>
                    <a:gd name="connsiteX4" fmla="*/ 732010 w 732010"/>
                    <a:gd name="connsiteY4" fmla="*/ 835356 h 835356"/>
                    <a:gd name="connsiteX5" fmla="*/ 201383 w 732010"/>
                    <a:gd name="connsiteY5" fmla="*/ 625463 h 835356"/>
                    <a:gd name="connsiteX6" fmla="*/ 0 w 732010"/>
                    <a:gd name="connsiteY6" fmla="*/ 621305 h 835356"/>
                    <a:gd name="connsiteX7" fmla="*/ 10571 w 732010"/>
                    <a:gd name="connsiteY7" fmla="*/ 247650 h 835356"/>
                    <a:gd name="connsiteX0" fmla="*/ 5547 w 726986"/>
                    <a:gd name="connsiteY0" fmla="*/ 247650 h 835356"/>
                    <a:gd name="connsiteX1" fmla="*/ 82059 w 726986"/>
                    <a:gd name="connsiteY1" fmla="*/ 253988 h 835356"/>
                    <a:gd name="connsiteX2" fmla="*/ 205884 w 726986"/>
                    <a:gd name="connsiteY2" fmla="*/ 253988 h 835356"/>
                    <a:gd name="connsiteX3" fmla="*/ 726986 w 726986"/>
                    <a:gd name="connsiteY3" fmla="*/ 0 h 835356"/>
                    <a:gd name="connsiteX4" fmla="*/ 726986 w 726986"/>
                    <a:gd name="connsiteY4" fmla="*/ 835356 h 835356"/>
                    <a:gd name="connsiteX5" fmla="*/ 196359 w 726986"/>
                    <a:gd name="connsiteY5" fmla="*/ 625463 h 835356"/>
                    <a:gd name="connsiteX6" fmla="*/ 0 w 726986"/>
                    <a:gd name="connsiteY6" fmla="*/ 611257 h 835356"/>
                    <a:gd name="connsiteX7" fmla="*/ 5547 w 726986"/>
                    <a:gd name="connsiteY7" fmla="*/ 247650 h 835356"/>
                    <a:gd name="connsiteX0" fmla="*/ 324 w 736835"/>
                    <a:gd name="connsiteY0" fmla="*/ 262723 h 835356"/>
                    <a:gd name="connsiteX1" fmla="*/ 91908 w 736835"/>
                    <a:gd name="connsiteY1" fmla="*/ 253988 h 835356"/>
                    <a:gd name="connsiteX2" fmla="*/ 215733 w 736835"/>
                    <a:gd name="connsiteY2" fmla="*/ 253988 h 835356"/>
                    <a:gd name="connsiteX3" fmla="*/ 736835 w 736835"/>
                    <a:gd name="connsiteY3" fmla="*/ 0 h 835356"/>
                    <a:gd name="connsiteX4" fmla="*/ 736835 w 736835"/>
                    <a:gd name="connsiteY4" fmla="*/ 835356 h 835356"/>
                    <a:gd name="connsiteX5" fmla="*/ 206208 w 736835"/>
                    <a:gd name="connsiteY5" fmla="*/ 625463 h 835356"/>
                    <a:gd name="connsiteX6" fmla="*/ 9849 w 736835"/>
                    <a:gd name="connsiteY6" fmla="*/ 611257 h 835356"/>
                    <a:gd name="connsiteX7" fmla="*/ 324 w 736835"/>
                    <a:gd name="connsiteY7" fmla="*/ 262723 h 835356"/>
                    <a:gd name="connsiteX0" fmla="*/ 0 w 736511"/>
                    <a:gd name="connsiteY0" fmla="*/ 262723 h 835356"/>
                    <a:gd name="connsiteX1" fmla="*/ 91584 w 736511"/>
                    <a:gd name="connsiteY1" fmla="*/ 253988 h 835356"/>
                    <a:gd name="connsiteX2" fmla="*/ 215409 w 736511"/>
                    <a:gd name="connsiteY2" fmla="*/ 253988 h 835356"/>
                    <a:gd name="connsiteX3" fmla="*/ 736511 w 736511"/>
                    <a:gd name="connsiteY3" fmla="*/ 0 h 835356"/>
                    <a:gd name="connsiteX4" fmla="*/ 736511 w 736511"/>
                    <a:gd name="connsiteY4" fmla="*/ 835356 h 835356"/>
                    <a:gd name="connsiteX5" fmla="*/ 205884 w 736511"/>
                    <a:gd name="connsiteY5" fmla="*/ 625463 h 835356"/>
                    <a:gd name="connsiteX6" fmla="*/ 9525 w 736511"/>
                    <a:gd name="connsiteY6" fmla="*/ 611257 h 835356"/>
                    <a:gd name="connsiteX7" fmla="*/ 0 w 736511"/>
                    <a:gd name="connsiteY7" fmla="*/ 262723 h 835356"/>
                    <a:gd name="connsiteX0" fmla="*/ 0 w 731487"/>
                    <a:gd name="connsiteY0" fmla="*/ 262723 h 835356"/>
                    <a:gd name="connsiteX1" fmla="*/ 86560 w 731487"/>
                    <a:gd name="connsiteY1" fmla="*/ 253988 h 835356"/>
                    <a:gd name="connsiteX2" fmla="*/ 210385 w 731487"/>
                    <a:gd name="connsiteY2" fmla="*/ 253988 h 835356"/>
                    <a:gd name="connsiteX3" fmla="*/ 731487 w 731487"/>
                    <a:gd name="connsiteY3" fmla="*/ 0 h 835356"/>
                    <a:gd name="connsiteX4" fmla="*/ 731487 w 731487"/>
                    <a:gd name="connsiteY4" fmla="*/ 835356 h 835356"/>
                    <a:gd name="connsiteX5" fmla="*/ 200860 w 731487"/>
                    <a:gd name="connsiteY5" fmla="*/ 625463 h 835356"/>
                    <a:gd name="connsiteX6" fmla="*/ 4501 w 731487"/>
                    <a:gd name="connsiteY6" fmla="*/ 611257 h 835356"/>
                    <a:gd name="connsiteX7" fmla="*/ 0 w 731487"/>
                    <a:gd name="connsiteY7" fmla="*/ 262723 h 835356"/>
                    <a:gd name="connsiteX0" fmla="*/ 5547 w 737034"/>
                    <a:gd name="connsiteY0" fmla="*/ 262723 h 835356"/>
                    <a:gd name="connsiteX1" fmla="*/ 92107 w 737034"/>
                    <a:gd name="connsiteY1" fmla="*/ 253988 h 835356"/>
                    <a:gd name="connsiteX2" fmla="*/ 215932 w 737034"/>
                    <a:gd name="connsiteY2" fmla="*/ 253988 h 835356"/>
                    <a:gd name="connsiteX3" fmla="*/ 737034 w 737034"/>
                    <a:gd name="connsiteY3" fmla="*/ 0 h 835356"/>
                    <a:gd name="connsiteX4" fmla="*/ 737034 w 737034"/>
                    <a:gd name="connsiteY4" fmla="*/ 835356 h 835356"/>
                    <a:gd name="connsiteX5" fmla="*/ 206407 w 737034"/>
                    <a:gd name="connsiteY5" fmla="*/ 625463 h 835356"/>
                    <a:gd name="connsiteX6" fmla="*/ 0 w 737034"/>
                    <a:gd name="connsiteY6" fmla="*/ 616281 h 835356"/>
                    <a:gd name="connsiteX7" fmla="*/ 5547 w 737034"/>
                    <a:gd name="connsiteY7" fmla="*/ 262723 h 835356"/>
                    <a:gd name="connsiteX0" fmla="*/ 0 w 756608"/>
                    <a:gd name="connsiteY0" fmla="*/ 267748 h 835356"/>
                    <a:gd name="connsiteX1" fmla="*/ 111681 w 756608"/>
                    <a:gd name="connsiteY1" fmla="*/ 253988 h 835356"/>
                    <a:gd name="connsiteX2" fmla="*/ 235506 w 756608"/>
                    <a:gd name="connsiteY2" fmla="*/ 253988 h 835356"/>
                    <a:gd name="connsiteX3" fmla="*/ 756608 w 756608"/>
                    <a:gd name="connsiteY3" fmla="*/ 0 h 835356"/>
                    <a:gd name="connsiteX4" fmla="*/ 756608 w 756608"/>
                    <a:gd name="connsiteY4" fmla="*/ 835356 h 835356"/>
                    <a:gd name="connsiteX5" fmla="*/ 225981 w 756608"/>
                    <a:gd name="connsiteY5" fmla="*/ 625463 h 835356"/>
                    <a:gd name="connsiteX6" fmla="*/ 19574 w 756608"/>
                    <a:gd name="connsiteY6" fmla="*/ 616281 h 835356"/>
                    <a:gd name="connsiteX7" fmla="*/ 0 w 756608"/>
                    <a:gd name="connsiteY7" fmla="*/ 267748 h 835356"/>
                    <a:gd name="connsiteX0" fmla="*/ 3044 w 740078"/>
                    <a:gd name="connsiteY0" fmla="*/ 616281 h 835356"/>
                    <a:gd name="connsiteX1" fmla="*/ 95151 w 740078"/>
                    <a:gd name="connsiteY1" fmla="*/ 253988 h 835356"/>
                    <a:gd name="connsiteX2" fmla="*/ 218976 w 740078"/>
                    <a:gd name="connsiteY2" fmla="*/ 253988 h 835356"/>
                    <a:gd name="connsiteX3" fmla="*/ 740078 w 740078"/>
                    <a:gd name="connsiteY3" fmla="*/ 0 h 835356"/>
                    <a:gd name="connsiteX4" fmla="*/ 740078 w 740078"/>
                    <a:gd name="connsiteY4" fmla="*/ 835356 h 835356"/>
                    <a:gd name="connsiteX5" fmla="*/ 209451 w 740078"/>
                    <a:gd name="connsiteY5" fmla="*/ 625463 h 835356"/>
                    <a:gd name="connsiteX6" fmla="*/ 3044 w 740078"/>
                    <a:gd name="connsiteY6" fmla="*/ 616281 h 835356"/>
                    <a:gd name="connsiteX0" fmla="*/ 6572 w 743606"/>
                    <a:gd name="connsiteY0" fmla="*/ 616281 h 835356"/>
                    <a:gd name="connsiteX1" fmla="*/ 48437 w 743606"/>
                    <a:gd name="connsiteY1" fmla="*/ 259012 h 835356"/>
                    <a:gd name="connsiteX2" fmla="*/ 222504 w 743606"/>
                    <a:gd name="connsiteY2" fmla="*/ 253988 h 835356"/>
                    <a:gd name="connsiteX3" fmla="*/ 743606 w 743606"/>
                    <a:gd name="connsiteY3" fmla="*/ 0 h 835356"/>
                    <a:gd name="connsiteX4" fmla="*/ 743606 w 743606"/>
                    <a:gd name="connsiteY4" fmla="*/ 835356 h 835356"/>
                    <a:gd name="connsiteX5" fmla="*/ 212979 w 743606"/>
                    <a:gd name="connsiteY5" fmla="*/ 625463 h 835356"/>
                    <a:gd name="connsiteX6" fmla="*/ 6572 w 743606"/>
                    <a:gd name="connsiteY6" fmla="*/ 616281 h 835356"/>
                    <a:gd name="connsiteX0" fmla="*/ 10973 w 748007"/>
                    <a:gd name="connsiteY0" fmla="*/ 616281 h 835356"/>
                    <a:gd name="connsiteX1" fmla="*/ 32741 w 748007"/>
                    <a:gd name="connsiteY1" fmla="*/ 259012 h 835356"/>
                    <a:gd name="connsiteX2" fmla="*/ 226905 w 748007"/>
                    <a:gd name="connsiteY2" fmla="*/ 253988 h 835356"/>
                    <a:gd name="connsiteX3" fmla="*/ 748007 w 748007"/>
                    <a:gd name="connsiteY3" fmla="*/ 0 h 835356"/>
                    <a:gd name="connsiteX4" fmla="*/ 748007 w 748007"/>
                    <a:gd name="connsiteY4" fmla="*/ 835356 h 835356"/>
                    <a:gd name="connsiteX5" fmla="*/ 217380 w 748007"/>
                    <a:gd name="connsiteY5" fmla="*/ 625463 h 835356"/>
                    <a:gd name="connsiteX6" fmla="*/ 10973 w 748007"/>
                    <a:gd name="connsiteY6" fmla="*/ 616281 h 835356"/>
                    <a:gd name="connsiteX0" fmla="*/ 4365 w 741399"/>
                    <a:gd name="connsiteY0" fmla="*/ 616281 h 835356"/>
                    <a:gd name="connsiteX1" fmla="*/ 26133 w 741399"/>
                    <a:gd name="connsiteY1" fmla="*/ 259012 h 835356"/>
                    <a:gd name="connsiteX2" fmla="*/ 220297 w 741399"/>
                    <a:gd name="connsiteY2" fmla="*/ 253988 h 835356"/>
                    <a:gd name="connsiteX3" fmla="*/ 741399 w 741399"/>
                    <a:gd name="connsiteY3" fmla="*/ 0 h 835356"/>
                    <a:gd name="connsiteX4" fmla="*/ 741399 w 741399"/>
                    <a:gd name="connsiteY4" fmla="*/ 835356 h 835356"/>
                    <a:gd name="connsiteX5" fmla="*/ 210772 w 741399"/>
                    <a:gd name="connsiteY5" fmla="*/ 625463 h 835356"/>
                    <a:gd name="connsiteX6" fmla="*/ 4365 w 741399"/>
                    <a:gd name="connsiteY6" fmla="*/ 616281 h 835356"/>
                    <a:gd name="connsiteX0" fmla="*/ 6478 w 723416"/>
                    <a:gd name="connsiteY0" fmla="*/ 616281 h 835356"/>
                    <a:gd name="connsiteX1" fmla="*/ 8150 w 723416"/>
                    <a:gd name="connsiteY1" fmla="*/ 259012 h 835356"/>
                    <a:gd name="connsiteX2" fmla="*/ 202314 w 723416"/>
                    <a:gd name="connsiteY2" fmla="*/ 253988 h 835356"/>
                    <a:gd name="connsiteX3" fmla="*/ 723416 w 723416"/>
                    <a:gd name="connsiteY3" fmla="*/ 0 h 835356"/>
                    <a:gd name="connsiteX4" fmla="*/ 723416 w 723416"/>
                    <a:gd name="connsiteY4" fmla="*/ 835356 h 835356"/>
                    <a:gd name="connsiteX5" fmla="*/ 192789 w 723416"/>
                    <a:gd name="connsiteY5" fmla="*/ 625463 h 835356"/>
                    <a:gd name="connsiteX6" fmla="*/ 6478 w 723416"/>
                    <a:gd name="connsiteY6" fmla="*/ 616281 h 835356"/>
                    <a:gd name="connsiteX0" fmla="*/ 5774 w 727736"/>
                    <a:gd name="connsiteY0" fmla="*/ 616281 h 835356"/>
                    <a:gd name="connsiteX1" fmla="*/ 12470 w 727736"/>
                    <a:gd name="connsiteY1" fmla="*/ 259012 h 835356"/>
                    <a:gd name="connsiteX2" fmla="*/ 206634 w 727736"/>
                    <a:gd name="connsiteY2" fmla="*/ 253988 h 835356"/>
                    <a:gd name="connsiteX3" fmla="*/ 727736 w 727736"/>
                    <a:gd name="connsiteY3" fmla="*/ 0 h 835356"/>
                    <a:gd name="connsiteX4" fmla="*/ 727736 w 727736"/>
                    <a:gd name="connsiteY4" fmla="*/ 835356 h 835356"/>
                    <a:gd name="connsiteX5" fmla="*/ 197109 w 727736"/>
                    <a:gd name="connsiteY5" fmla="*/ 625463 h 835356"/>
                    <a:gd name="connsiteX6" fmla="*/ 5774 w 727736"/>
                    <a:gd name="connsiteY6" fmla="*/ 616281 h 835356"/>
                    <a:gd name="connsiteX0" fmla="*/ 13401 w 735363"/>
                    <a:gd name="connsiteY0" fmla="*/ 616281 h 835356"/>
                    <a:gd name="connsiteX1" fmla="*/ 0 w 735363"/>
                    <a:gd name="connsiteY1" fmla="*/ 264036 h 835356"/>
                    <a:gd name="connsiteX2" fmla="*/ 214261 w 735363"/>
                    <a:gd name="connsiteY2" fmla="*/ 253988 h 835356"/>
                    <a:gd name="connsiteX3" fmla="*/ 735363 w 735363"/>
                    <a:gd name="connsiteY3" fmla="*/ 0 h 835356"/>
                    <a:gd name="connsiteX4" fmla="*/ 735363 w 735363"/>
                    <a:gd name="connsiteY4" fmla="*/ 835356 h 835356"/>
                    <a:gd name="connsiteX5" fmla="*/ 204736 w 735363"/>
                    <a:gd name="connsiteY5" fmla="*/ 625463 h 835356"/>
                    <a:gd name="connsiteX6" fmla="*/ 13401 w 735363"/>
                    <a:gd name="connsiteY6" fmla="*/ 616281 h 835356"/>
                    <a:gd name="connsiteX0" fmla="*/ 5774 w 747832"/>
                    <a:gd name="connsiteY0" fmla="*/ 621305 h 835356"/>
                    <a:gd name="connsiteX1" fmla="*/ 12469 w 747832"/>
                    <a:gd name="connsiteY1" fmla="*/ 264036 h 835356"/>
                    <a:gd name="connsiteX2" fmla="*/ 226730 w 747832"/>
                    <a:gd name="connsiteY2" fmla="*/ 253988 h 835356"/>
                    <a:gd name="connsiteX3" fmla="*/ 747832 w 747832"/>
                    <a:gd name="connsiteY3" fmla="*/ 0 h 835356"/>
                    <a:gd name="connsiteX4" fmla="*/ 747832 w 747832"/>
                    <a:gd name="connsiteY4" fmla="*/ 835356 h 835356"/>
                    <a:gd name="connsiteX5" fmla="*/ 217205 w 747832"/>
                    <a:gd name="connsiteY5" fmla="*/ 625463 h 835356"/>
                    <a:gd name="connsiteX6" fmla="*/ 5774 w 747832"/>
                    <a:gd name="connsiteY6" fmla="*/ 621305 h 835356"/>
                    <a:gd name="connsiteX0" fmla="*/ 0 w 742058"/>
                    <a:gd name="connsiteY0" fmla="*/ 621305 h 835356"/>
                    <a:gd name="connsiteX1" fmla="*/ 6695 w 742058"/>
                    <a:gd name="connsiteY1" fmla="*/ 264036 h 835356"/>
                    <a:gd name="connsiteX2" fmla="*/ 220956 w 742058"/>
                    <a:gd name="connsiteY2" fmla="*/ 253988 h 835356"/>
                    <a:gd name="connsiteX3" fmla="*/ 742058 w 742058"/>
                    <a:gd name="connsiteY3" fmla="*/ 0 h 835356"/>
                    <a:gd name="connsiteX4" fmla="*/ 742058 w 742058"/>
                    <a:gd name="connsiteY4" fmla="*/ 835356 h 835356"/>
                    <a:gd name="connsiteX5" fmla="*/ 211431 w 742058"/>
                    <a:gd name="connsiteY5" fmla="*/ 625463 h 835356"/>
                    <a:gd name="connsiteX6" fmla="*/ 0 w 742058"/>
                    <a:gd name="connsiteY6" fmla="*/ 621305 h 835356"/>
                    <a:gd name="connsiteX0" fmla="*/ 8377 w 735363"/>
                    <a:gd name="connsiteY0" fmla="*/ 616281 h 835356"/>
                    <a:gd name="connsiteX1" fmla="*/ 0 w 735363"/>
                    <a:gd name="connsiteY1" fmla="*/ 264036 h 835356"/>
                    <a:gd name="connsiteX2" fmla="*/ 214261 w 735363"/>
                    <a:gd name="connsiteY2" fmla="*/ 253988 h 835356"/>
                    <a:gd name="connsiteX3" fmla="*/ 735363 w 735363"/>
                    <a:gd name="connsiteY3" fmla="*/ 0 h 835356"/>
                    <a:gd name="connsiteX4" fmla="*/ 735363 w 735363"/>
                    <a:gd name="connsiteY4" fmla="*/ 835356 h 835356"/>
                    <a:gd name="connsiteX5" fmla="*/ 204736 w 735363"/>
                    <a:gd name="connsiteY5" fmla="*/ 625463 h 835356"/>
                    <a:gd name="connsiteX6" fmla="*/ 8377 w 735363"/>
                    <a:gd name="connsiteY6" fmla="*/ 616281 h 835356"/>
                    <a:gd name="connsiteX0" fmla="*/ 0 w 752107"/>
                    <a:gd name="connsiteY0" fmla="*/ 626330 h 835356"/>
                    <a:gd name="connsiteX1" fmla="*/ 16744 w 752107"/>
                    <a:gd name="connsiteY1" fmla="*/ 264036 h 835356"/>
                    <a:gd name="connsiteX2" fmla="*/ 231005 w 752107"/>
                    <a:gd name="connsiteY2" fmla="*/ 253988 h 835356"/>
                    <a:gd name="connsiteX3" fmla="*/ 752107 w 752107"/>
                    <a:gd name="connsiteY3" fmla="*/ 0 h 835356"/>
                    <a:gd name="connsiteX4" fmla="*/ 752107 w 752107"/>
                    <a:gd name="connsiteY4" fmla="*/ 835356 h 835356"/>
                    <a:gd name="connsiteX5" fmla="*/ 221480 w 752107"/>
                    <a:gd name="connsiteY5" fmla="*/ 625463 h 835356"/>
                    <a:gd name="connsiteX6" fmla="*/ 0 w 752107"/>
                    <a:gd name="connsiteY6" fmla="*/ 626330 h 835356"/>
                    <a:gd name="connsiteX0" fmla="*/ 0 w 752107"/>
                    <a:gd name="connsiteY0" fmla="*/ 616281 h 835356"/>
                    <a:gd name="connsiteX1" fmla="*/ 16744 w 752107"/>
                    <a:gd name="connsiteY1" fmla="*/ 264036 h 835356"/>
                    <a:gd name="connsiteX2" fmla="*/ 231005 w 752107"/>
                    <a:gd name="connsiteY2" fmla="*/ 253988 h 835356"/>
                    <a:gd name="connsiteX3" fmla="*/ 752107 w 752107"/>
                    <a:gd name="connsiteY3" fmla="*/ 0 h 835356"/>
                    <a:gd name="connsiteX4" fmla="*/ 752107 w 752107"/>
                    <a:gd name="connsiteY4" fmla="*/ 835356 h 835356"/>
                    <a:gd name="connsiteX5" fmla="*/ 221480 w 752107"/>
                    <a:gd name="connsiteY5" fmla="*/ 625463 h 835356"/>
                    <a:gd name="connsiteX6" fmla="*/ 0 w 752107"/>
                    <a:gd name="connsiteY6" fmla="*/ 616281 h 835356"/>
                    <a:gd name="connsiteX0" fmla="*/ 0 w 747083"/>
                    <a:gd name="connsiteY0" fmla="*/ 636378 h 835356"/>
                    <a:gd name="connsiteX1" fmla="*/ 11720 w 747083"/>
                    <a:gd name="connsiteY1" fmla="*/ 264036 h 835356"/>
                    <a:gd name="connsiteX2" fmla="*/ 225981 w 747083"/>
                    <a:gd name="connsiteY2" fmla="*/ 253988 h 835356"/>
                    <a:gd name="connsiteX3" fmla="*/ 747083 w 747083"/>
                    <a:gd name="connsiteY3" fmla="*/ 0 h 835356"/>
                    <a:gd name="connsiteX4" fmla="*/ 747083 w 747083"/>
                    <a:gd name="connsiteY4" fmla="*/ 835356 h 835356"/>
                    <a:gd name="connsiteX5" fmla="*/ 216456 w 747083"/>
                    <a:gd name="connsiteY5" fmla="*/ 625463 h 835356"/>
                    <a:gd name="connsiteX6" fmla="*/ 0 w 747083"/>
                    <a:gd name="connsiteY6" fmla="*/ 636378 h 835356"/>
                    <a:gd name="connsiteX0" fmla="*/ 0 w 747083"/>
                    <a:gd name="connsiteY0" fmla="*/ 631539 h 835356"/>
                    <a:gd name="connsiteX1" fmla="*/ 11720 w 747083"/>
                    <a:gd name="connsiteY1" fmla="*/ 264036 h 835356"/>
                    <a:gd name="connsiteX2" fmla="*/ 225981 w 747083"/>
                    <a:gd name="connsiteY2" fmla="*/ 253988 h 835356"/>
                    <a:gd name="connsiteX3" fmla="*/ 747083 w 747083"/>
                    <a:gd name="connsiteY3" fmla="*/ 0 h 835356"/>
                    <a:gd name="connsiteX4" fmla="*/ 747083 w 747083"/>
                    <a:gd name="connsiteY4" fmla="*/ 835356 h 835356"/>
                    <a:gd name="connsiteX5" fmla="*/ 216456 w 747083"/>
                    <a:gd name="connsiteY5" fmla="*/ 625463 h 835356"/>
                    <a:gd name="connsiteX6" fmla="*/ 0 w 747083"/>
                    <a:gd name="connsiteY6" fmla="*/ 631539 h 835356"/>
                    <a:gd name="connsiteX0" fmla="*/ 5213 w 735363"/>
                    <a:gd name="connsiteY0" fmla="*/ 636378 h 835356"/>
                    <a:gd name="connsiteX1" fmla="*/ 0 w 735363"/>
                    <a:gd name="connsiteY1" fmla="*/ 264036 h 835356"/>
                    <a:gd name="connsiteX2" fmla="*/ 214261 w 735363"/>
                    <a:gd name="connsiteY2" fmla="*/ 253988 h 835356"/>
                    <a:gd name="connsiteX3" fmla="*/ 735363 w 735363"/>
                    <a:gd name="connsiteY3" fmla="*/ 0 h 835356"/>
                    <a:gd name="connsiteX4" fmla="*/ 735363 w 735363"/>
                    <a:gd name="connsiteY4" fmla="*/ 835356 h 835356"/>
                    <a:gd name="connsiteX5" fmla="*/ 204736 w 735363"/>
                    <a:gd name="connsiteY5" fmla="*/ 625463 h 835356"/>
                    <a:gd name="connsiteX6" fmla="*/ 5213 w 735363"/>
                    <a:gd name="connsiteY6" fmla="*/ 636378 h 835356"/>
                    <a:gd name="connsiteX0" fmla="*/ 375 w 735363"/>
                    <a:gd name="connsiteY0" fmla="*/ 636378 h 835356"/>
                    <a:gd name="connsiteX1" fmla="*/ 0 w 735363"/>
                    <a:gd name="connsiteY1" fmla="*/ 264036 h 835356"/>
                    <a:gd name="connsiteX2" fmla="*/ 214261 w 735363"/>
                    <a:gd name="connsiteY2" fmla="*/ 253988 h 835356"/>
                    <a:gd name="connsiteX3" fmla="*/ 735363 w 735363"/>
                    <a:gd name="connsiteY3" fmla="*/ 0 h 835356"/>
                    <a:gd name="connsiteX4" fmla="*/ 735363 w 735363"/>
                    <a:gd name="connsiteY4" fmla="*/ 835356 h 835356"/>
                    <a:gd name="connsiteX5" fmla="*/ 204736 w 735363"/>
                    <a:gd name="connsiteY5" fmla="*/ 625463 h 835356"/>
                    <a:gd name="connsiteX6" fmla="*/ 375 w 735363"/>
                    <a:gd name="connsiteY6" fmla="*/ 636378 h 835356"/>
                    <a:gd name="connsiteX0" fmla="*/ 29404 w 764392"/>
                    <a:gd name="connsiteY0" fmla="*/ 636378 h 835356"/>
                    <a:gd name="connsiteX1" fmla="*/ 0 w 764392"/>
                    <a:gd name="connsiteY1" fmla="*/ 302741 h 835356"/>
                    <a:gd name="connsiteX2" fmla="*/ 243290 w 764392"/>
                    <a:gd name="connsiteY2" fmla="*/ 253988 h 835356"/>
                    <a:gd name="connsiteX3" fmla="*/ 764392 w 764392"/>
                    <a:gd name="connsiteY3" fmla="*/ 0 h 835356"/>
                    <a:gd name="connsiteX4" fmla="*/ 764392 w 764392"/>
                    <a:gd name="connsiteY4" fmla="*/ 835356 h 835356"/>
                    <a:gd name="connsiteX5" fmla="*/ 233765 w 764392"/>
                    <a:gd name="connsiteY5" fmla="*/ 625463 h 835356"/>
                    <a:gd name="connsiteX6" fmla="*/ 29404 w 764392"/>
                    <a:gd name="connsiteY6" fmla="*/ 636378 h 835356"/>
                    <a:gd name="connsiteX0" fmla="*/ 51175 w 786163"/>
                    <a:gd name="connsiteY0" fmla="*/ 636378 h 835356"/>
                    <a:gd name="connsiteX1" fmla="*/ 0 w 786163"/>
                    <a:gd name="connsiteY1" fmla="*/ 355960 h 835356"/>
                    <a:gd name="connsiteX2" fmla="*/ 265061 w 786163"/>
                    <a:gd name="connsiteY2" fmla="*/ 253988 h 835356"/>
                    <a:gd name="connsiteX3" fmla="*/ 786163 w 786163"/>
                    <a:gd name="connsiteY3" fmla="*/ 0 h 835356"/>
                    <a:gd name="connsiteX4" fmla="*/ 786163 w 786163"/>
                    <a:gd name="connsiteY4" fmla="*/ 835356 h 835356"/>
                    <a:gd name="connsiteX5" fmla="*/ 255536 w 786163"/>
                    <a:gd name="connsiteY5" fmla="*/ 625463 h 835356"/>
                    <a:gd name="connsiteX6" fmla="*/ 51175 w 786163"/>
                    <a:gd name="connsiteY6" fmla="*/ 636378 h 835356"/>
                    <a:gd name="connsiteX0" fmla="*/ 51533 w 786521"/>
                    <a:gd name="connsiteY0" fmla="*/ 636378 h 835356"/>
                    <a:gd name="connsiteX1" fmla="*/ 358 w 786521"/>
                    <a:gd name="connsiteY1" fmla="*/ 355960 h 835356"/>
                    <a:gd name="connsiteX2" fmla="*/ 83384 w 786521"/>
                    <a:gd name="connsiteY2" fmla="*/ 319755 h 835356"/>
                    <a:gd name="connsiteX3" fmla="*/ 265419 w 786521"/>
                    <a:gd name="connsiteY3" fmla="*/ 253988 h 835356"/>
                    <a:gd name="connsiteX4" fmla="*/ 786521 w 786521"/>
                    <a:gd name="connsiteY4" fmla="*/ 0 h 835356"/>
                    <a:gd name="connsiteX5" fmla="*/ 786521 w 786521"/>
                    <a:gd name="connsiteY5" fmla="*/ 835356 h 835356"/>
                    <a:gd name="connsiteX6" fmla="*/ 255894 w 786521"/>
                    <a:gd name="connsiteY6" fmla="*/ 625463 h 835356"/>
                    <a:gd name="connsiteX7" fmla="*/ 51533 w 786521"/>
                    <a:gd name="connsiteY7" fmla="*/ 636378 h 835356"/>
                    <a:gd name="connsiteX0" fmla="*/ 51175 w 786163"/>
                    <a:gd name="connsiteY0" fmla="*/ 636378 h 835356"/>
                    <a:gd name="connsiteX1" fmla="*/ 0 w 786163"/>
                    <a:gd name="connsiteY1" fmla="*/ 355960 h 835356"/>
                    <a:gd name="connsiteX2" fmla="*/ 265061 w 786163"/>
                    <a:gd name="connsiteY2" fmla="*/ 253988 h 835356"/>
                    <a:gd name="connsiteX3" fmla="*/ 786163 w 786163"/>
                    <a:gd name="connsiteY3" fmla="*/ 0 h 835356"/>
                    <a:gd name="connsiteX4" fmla="*/ 786163 w 786163"/>
                    <a:gd name="connsiteY4" fmla="*/ 835356 h 835356"/>
                    <a:gd name="connsiteX5" fmla="*/ 255536 w 786163"/>
                    <a:gd name="connsiteY5" fmla="*/ 625463 h 835356"/>
                    <a:gd name="connsiteX6" fmla="*/ 51175 w 786163"/>
                    <a:gd name="connsiteY6" fmla="*/ 636378 h 835356"/>
                    <a:gd name="connsiteX0" fmla="*/ 7632 w 742620"/>
                    <a:gd name="connsiteY0" fmla="*/ 636378 h 835356"/>
                    <a:gd name="connsiteX1" fmla="*/ 0 w 742620"/>
                    <a:gd name="connsiteY1" fmla="*/ 341446 h 835356"/>
                    <a:gd name="connsiteX2" fmla="*/ 221518 w 742620"/>
                    <a:gd name="connsiteY2" fmla="*/ 253988 h 835356"/>
                    <a:gd name="connsiteX3" fmla="*/ 742620 w 742620"/>
                    <a:gd name="connsiteY3" fmla="*/ 0 h 835356"/>
                    <a:gd name="connsiteX4" fmla="*/ 742620 w 742620"/>
                    <a:gd name="connsiteY4" fmla="*/ 835356 h 835356"/>
                    <a:gd name="connsiteX5" fmla="*/ 211993 w 742620"/>
                    <a:gd name="connsiteY5" fmla="*/ 625463 h 835356"/>
                    <a:gd name="connsiteX6" fmla="*/ 7632 w 742620"/>
                    <a:gd name="connsiteY6" fmla="*/ 636378 h 835356"/>
                    <a:gd name="connsiteX0" fmla="*/ 7632 w 742620"/>
                    <a:gd name="connsiteY0" fmla="*/ 636378 h 835356"/>
                    <a:gd name="connsiteX1" fmla="*/ 0 w 742620"/>
                    <a:gd name="connsiteY1" fmla="*/ 341446 h 835356"/>
                    <a:gd name="connsiteX2" fmla="*/ 221518 w 742620"/>
                    <a:gd name="connsiteY2" fmla="*/ 253988 h 835356"/>
                    <a:gd name="connsiteX3" fmla="*/ 742620 w 742620"/>
                    <a:gd name="connsiteY3" fmla="*/ 0 h 835356"/>
                    <a:gd name="connsiteX4" fmla="*/ 742620 w 742620"/>
                    <a:gd name="connsiteY4" fmla="*/ 835356 h 835356"/>
                    <a:gd name="connsiteX5" fmla="*/ 211993 w 742620"/>
                    <a:gd name="connsiteY5" fmla="*/ 625463 h 835356"/>
                    <a:gd name="connsiteX6" fmla="*/ 7632 w 742620"/>
                    <a:gd name="connsiteY6" fmla="*/ 636378 h 835356"/>
                    <a:gd name="connsiteX0" fmla="*/ 5213 w 740201"/>
                    <a:gd name="connsiteY0" fmla="*/ 636378 h 835356"/>
                    <a:gd name="connsiteX1" fmla="*/ 0 w 740201"/>
                    <a:gd name="connsiteY1" fmla="*/ 312417 h 835356"/>
                    <a:gd name="connsiteX2" fmla="*/ 219099 w 740201"/>
                    <a:gd name="connsiteY2" fmla="*/ 253988 h 835356"/>
                    <a:gd name="connsiteX3" fmla="*/ 740201 w 740201"/>
                    <a:gd name="connsiteY3" fmla="*/ 0 h 835356"/>
                    <a:gd name="connsiteX4" fmla="*/ 740201 w 740201"/>
                    <a:gd name="connsiteY4" fmla="*/ 835356 h 835356"/>
                    <a:gd name="connsiteX5" fmla="*/ 209574 w 740201"/>
                    <a:gd name="connsiteY5" fmla="*/ 625463 h 835356"/>
                    <a:gd name="connsiteX6" fmla="*/ 5213 w 740201"/>
                    <a:gd name="connsiteY6" fmla="*/ 636378 h 835356"/>
                    <a:gd name="connsiteX0" fmla="*/ 5866 w 740854"/>
                    <a:gd name="connsiteY0" fmla="*/ 636378 h 835356"/>
                    <a:gd name="connsiteX1" fmla="*/ 653 w 740854"/>
                    <a:gd name="connsiteY1" fmla="*/ 312417 h 835356"/>
                    <a:gd name="connsiteX2" fmla="*/ 25621 w 740854"/>
                    <a:gd name="connsiteY2" fmla="*/ 288308 h 835356"/>
                    <a:gd name="connsiteX3" fmla="*/ 219752 w 740854"/>
                    <a:gd name="connsiteY3" fmla="*/ 253988 h 835356"/>
                    <a:gd name="connsiteX4" fmla="*/ 740854 w 740854"/>
                    <a:gd name="connsiteY4" fmla="*/ 0 h 835356"/>
                    <a:gd name="connsiteX5" fmla="*/ 740854 w 740854"/>
                    <a:gd name="connsiteY5" fmla="*/ 835356 h 835356"/>
                    <a:gd name="connsiteX6" fmla="*/ 210227 w 740854"/>
                    <a:gd name="connsiteY6" fmla="*/ 625463 h 835356"/>
                    <a:gd name="connsiteX7" fmla="*/ 5866 w 740854"/>
                    <a:gd name="connsiteY7" fmla="*/ 636378 h 835356"/>
                    <a:gd name="connsiteX0" fmla="*/ 5213 w 740201"/>
                    <a:gd name="connsiteY0" fmla="*/ 636378 h 835356"/>
                    <a:gd name="connsiteX1" fmla="*/ 0 w 740201"/>
                    <a:gd name="connsiteY1" fmla="*/ 312417 h 835356"/>
                    <a:gd name="connsiteX2" fmla="*/ 219099 w 740201"/>
                    <a:gd name="connsiteY2" fmla="*/ 253988 h 835356"/>
                    <a:gd name="connsiteX3" fmla="*/ 740201 w 740201"/>
                    <a:gd name="connsiteY3" fmla="*/ 0 h 835356"/>
                    <a:gd name="connsiteX4" fmla="*/ 740201 w 740201"/>
                    <a:gd name="connsiteY4" fmla="*/ 835356 h 835356"/>
                    <a:gd name="connsiteX5" fmla="*/ 209574 w 740201"/>
                    <a:gd name="connsiteY5" fmla="*/ 625463 h 835356"/>
                    <a:gd name="connsiteX6" fmla="*/ 5213 w 740201"/>
                    <a:gd name="connsiteY6" fmla="*/ 636378 h 835356"/>
                    <a:gd name="connsiteX0" fmla="*/ 5213 w 740201"/>
                    <a:gd name="connsiteY0" fmla="*/ 652329 h 851307"/>
                    <a:gd name="connsiteX1" fmla="*/ 0 w 740201"/>
                    <a:gd name="connsiteY1" fmla="*/ 328368 h 851307"/>
                    <a:gd name="connsiteX2" fmla="*/ 740201 w 740201"/>
                    <a:gd name="connsiteY2" fmla="*/ 15951 h 851307"/>
                    <a:gd name="connsiteX3" fmla="*/ 740201 w 740201"/>
                    <a:gd name="connsiteY3" fmla="*/ 851307 h 851307"/>
                    <a:gd name="connsiteX4" fmla="*/ 209574 w 740201"/>
                    <a:gd name="connsiteY4" fmla="*/ 641414 h 851307"/>
                    <a:gd name="connsiteX5" fmla="*/ 5213 w 740201"/>
                    <a:gd name="connsiteY5" fmla="*/ 652329 h 851307"/>
                    <a:gd name="connsiteX0" fmla="*/ 5213 w 740201"/>
                    <a:gd name="connsiteY0" fmla="*/ 652329 h 879799"/>
                    <a:gd name="connsiteX1" fmla="*/ 0 w 740201"/>
                    <a:gd name="connsiteY1" fmla="*/ 328368 h 879799"/>
                    <a:gd name="connsiteX2" fmla="*/ 740201 w 740201"/>
                    <a:gd name="connsiteY2" fmla="*/ 15951 h 879799"/>
                    <a:gd name="connsiteX3" fmla="*/ 740201 w 740201"/>
                    <a:gd name="connsiteY3" fmla="*/ 851307 h 879799"/>
                    <a:gd name="connsiteX4" fmla="*/ 5213 w 740201"/>
                    <a:gd name="connsiteY4" fmla="*/ 652329 h 879799"/>
                    <a:gd name="connsiteX0" fmla="*/ 0 w 734988"/>
                    <a:gd name="connsiteY0" fmla="*/ 652329 h 879799"/>
                    <a:gd name="connsiteX1" fmla="*/ 11720 w 734988"/>
                    <a:gd name="connsiteY1" fmla="*/ 328368 h 879799"/>
                    <a:gd name="connsiteX2" fmla="*/ 734988 w 734988"/>
                    <a:gd name="connsiteY2" fmla="*/ 15951 h 879799"/>
                    <a:gd name="connsiteX3" fmla="*/ 734988 w 734988"/>
                    <a:gd name="connsiteY3" fmla="*/ 851307 h 879799"/>
                    <a:gd name="connsiteX4" fmla="*/ 0 w 734988"/>
                    <a:gd name="connsiteY4" fmla="*/ 652329 h 879799"/>
                    <a:gd name="connsiteX0" fmla="*/ 12470 w 747458"/>
                    <a:gd name="connsiteY0" fmla="*/ 652224 h 879694"/>
                    <a:gd name="connsiteX1" fmla="*/ 0 w 747458"/>
                    <a:gd name="connsiteY1" fmla="*/ 330682 h 879694"/>
                    <a:gd name="connsiteX2" fmla="*/ 747458 w 747458"/>
                    <a:gd name="connsiteY2" fmla="*/ 15846 h 879694"/>
                    <a:gd name="connsiteX3" fmla="*/ 747458 w 747458"/>
                    <a:gd name="connsiteY3" fmla="*/ 851202 h 879694"/>
                    <a:gd name="connsiteX4" fmla="*/ 12470 w 747458"/>
                    <a:gd name="connsiteY4" fmla="*/ 652224 h 879694"/>
                    <a:gd name="connsiteX0" fmla="*/ 12470 w 747458"/>
                    <a:gd name="connsiteY0" fmla="*/ 652224 h 879694"/>
                    <a:gd name="connsiteX1" fmla="*/ 0 w 747458"/>
                    <a:gd name="connsiteY1" fmla="*/ 330682 h 879694"/>
                    <a:gd name="connsiteX2" fmla="*/ 747458 w 747458"/>
                    <a:gd name="connsiteY2" fmla="*/ 15846 h 879694"/>
                    <a:gd name="connsiteX3" fmla="*/ 747458 w 747458"/>
                    <a:gd name="connsiteY3" fmla="*/ 851202 h 879694"/>
                    <a:gd name="connsiteX4" fmla="*/ 12470 w 747458"/>
                    <a:gd name="connsiteY4" fmla="*/ 652224 h 879694"/>
                    <a:gd name="connsiteX0" fmla="*/ 12470 w 747458"/>
                    <a:gd name="connsiteY0" fmla="*/ 648738 h 876208"/>
                    <a:gd name="connsiteX1" fmla="*/ 0 w 747458"/>
                    <a:gd name="connsiteY1" fmla="*/ 327196 h 876208"/>
                    <a:gd name="connsiteX2" fmla="*/ 747458 w 747458"/>
                    <a:gd name="connsiteY2" fmla="*/ 12360 h 876208"/>
                    <a:gd name="connsiteX3" fmla="*/ 747458 w 747458"/>
                    <a:gd name="connsiteY3" fmla="*/ 847716 h 876208"/>
                    <a:gd name="connsiteX4" fmla="*/ 12470 w 747458"/>
                    <a:gd name="connsiteY4" fmla="*/ 648738 h 876208"/>
                    <a:gd name="connsiteX0" fmla="*/ 12470 w 747458"/>
                    <a:gd name="connsiteY0" fmla="*/ 636378 h 863848"/>
                    <a:gd name="connsiteX1" fmla="*/ 0 w 747458"/>
                    <a:gd name="connsiteY1" fmla="*/ 314836 h 863848"/>
                    <a:gd name="connsiteX2" fmla="*/ 747458 w 747458"/>
                    <a:gd name="connsiteY2" fmla="*/ 0 h 863848"/>
                    <a:gd name="connsiteX3" fmla="*/ 747458 w 747458"/>
                    <a:gd name="connsiteY3" fmla="*/ 835356 h 863848"/>
                    <a:gd name="connsiteX4" fmla="*/ 12470 w 747458"/>
                    <a:gd name="connsiteY4" fmla="*/ 636378 h 863848"/>
                    <a:gd name="connsiteX0" fmla="*/ 12470 w 747458"/>
                    <a:gd name="connsiteY0" fmla="*/ 636378 h 857490"/>
                    <a:gd name="connsiteX1" fmla="*/ 0 w 747458"/>
                    <a:gd name="connsiteY1" fmla="*/ 314836 h 857490"/>
                    <a:gd name="connsiteX2" fmla="*/ 747458 w 747458"/>
                    <a:gd name="connsiteY2" fmla="*/ 0 h 857490"/>
                    <a:gd name="connsiteX3" fmla="*/ 747458 w 747458"/>
                    <a:gd name="connsiteY3" fmla="*/ 835356 h 857490"/>
                    <a:gd name="connsiteX4" fmla="*/ 12470 w 747458"/>
                    <a:gd name="connsiteY4" fmla="*/ 636378 h 857490"/>
                    <a:gd name="connsiteX0" fmla="*/ 12470 w 747458"/>
                    <a:gd name="connsiteY0" fmla="*/ 636378 h 835356"/>
                    <a:gd name="connsiteX1" fmla="*/ 0 w 747458"/>
                    <a:gd name="connsiteY1" fmla="*/ 314836 h 835356"/>
                    <a:gd name="connsiteX2" fmla="*/ 747458 w 747458"/>
                    <a:gd name="connsiteY2" fmla="*/ 0 h 835356"/>
                    <a:gd name="connsiteX3" fmla="*/ 747458 w 747458"/>
                    <a:gd name="connsiteY3" fmla="*/ 835356 h 835356"/>
                    <a:gd name="connsiteX4" fmla="*/ 12470 w 747458"/>
                    <a:gd name="connsiteY4" fmla="*/ 636378 h 835356"/>
                    <a:gd name="connsiteX0" fmla="*/ 12470 w 757134"/>
                    <a:gd name="connsiteY0" fmla="*/ 636378 h 866804"/>
                    <a:gd name="connsiteX1" fmla="*/ 0 w 757134"/>
                    <a:gd name="connsiteY1" fmla="*/ 314836 h 866804"/>
                    <a:gd name="connsiteX2" fmla="*/ 747458 w 757134"/>
                    <a:gd name="connsiteY2" fmla="*/ 0 h 866804"/>
                    <a:gd name="connsiteX3" fmla="*/ 757134 w 757134"/>
                    <a:gd name="connsiteY3" fmla="*/ 866804 h 866804"/>
                    <a:gd name="connsiteX4" fmla="*/ 12470 w 757134"/>
                    <a:gd name="connsiteY4" fmla="*/ 636378 h 866804"/>
                    <a:gd name="connsiteX0" fmla="*/ 12470 w 757134"/>
                    <a:gd name="connsiteY0" fmla="*/ 653311 h 883737"/>
                    <a:gd name="connsiteX1" fmla="*/ 0 w 757134"/>
                    <a:gd name="connsiteY1" fmla="*/ 331769 h 883737"/>
                    <a:gd name="connsiteX2" fmla="*/ 735363 w 757134"/>
                    <a:gd name="connsiteY2" fmla="*/ 0 h 883737"/>
                    <a:gd name="connsiteX3" fmla="*/ 757134 w 757134"/>
                    <a:gd name="connsiteY3" fmla="*/ 883737 h 883737"/>
                    <a:gd name="connsiteX4" fmla="*/ 12470 w 757134"/>
                    <a:gd name="connsiteY4" fmla="*/ 653311 h 883737"/>
                    <a:gd name="connsiteX0" fmla="*/ 0 w 744664"/>
                    <a:gd name="connsiteY0" fmla="*/ 653311 h 883737"/>
                    <a:gd name="connsiteX1" fmla="*/ 2044 w 744664"/>
                    <a:gd name="connsiteY1" fmla="*/ 326931 h 883737"/>
                    <a:gd name="connsiteX2" fmla="*/ 722893 w 744664"/>
                    <a:gd name="connsiteY2" fmla="*/ 0 h 883737"/>
                    <a:gd name="connsiteX3" fmla="*/ 744664 w 744664"/>
                    <a:gd name="connsiteY3" fmla="*/ 883737 h 883737"/>
                    <a:gd name="connsiteX4" fmla="*/ 0 w 744664"/>
                    <a:gd name="connsiteY4" fmla="*/ 653311 h 883737"/>
                    <a:gd name="connsiteX0" fmla="*/ 0 w 744664"/>
                    <a:gd name="connsiteY0" fmla="*/ 653311 h 883737"/>
                    <a:gd name="connsiteX1" fmla="*/ 2044 w 744664"/>
                    <a:gd name="connsiteY1" fmla="*/ 329350 h 883737"/>
                    <a:gd name="connsiteX2" fmla="*/ 722893 w 744664"/>
                    <a:gd name="connsiteY2" fmla="*/ 0 h 883737"/>
                    <a:gd name="connsiteX3" fmla="*/ 744664 w 744664"/>
                    <a:gd name="connsiteY3" fmla="*/ 883737 h 883737"/>
                    <a:gd name="connsiteX4" fmla="*/ 0 w 744664"/>
                    <a:gd name="connsiteY4" fmla="*/ 653311 h 883737"/>
                    <a:gd name="connsiteX0" fmla="*/ 0 w 744664"/>
                    <a:gd name="connsiteY0" fmla="*/ 653311 h 883737"/>
                    <a:gd name="connsiteX1" fmla="*/ 2044 w 744664"/>
                    <a:gd name="connsiteY1" fmla="*/ 329350 h 883737"/>
                    <a:gd name="connsiteX2" fmla="*/ 722893 w 744664"/>
                    <a:gd name="connsiteY2" fmla="*/ 0 h 883737"/>
                    <a:gd name="connsiteX3" fmla="*/ 744664 w 744664"/>
                    <a:gd name="connsiteY3" fmla="*/ 883737 h 883737"/>
                    <a:gd name="connsiteX4" fmla="*/ 0 w 744664"/>
                    <a:gd name="connsiteY4" fmla="*/ 653311 h 883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664" h="883737">
                      <a:moveTo>
                        <a:pt x="0" y="653311"/>
                      </a:moveTo>
                      <a:cubicBezTo>
                        <a:pt x="11095" y="656712"/>
                        <a:pt x="18529" y="319580"/>
                        <a:pt x="2044" y="329350"/>
                      </a:cubicBezTo>
                      <a:cubicBezTo>
                        <a:pt x="221303" y="298278"/>
                        <a:pt x="597107" y="79758"/>
                        <a:pt x="722893" y="0"/>
                      </a:cubicBezTo>
                      <a:lnTo>
                        <a:pt x="744664" y="883737"/>
                      </a:lnTo>
                      <a:cubicBezTo>
                        <a:pt x="593137" y="847076"/>
                        <a:pt x="198358" y="648543"/>
                        <a:pt x="0" y="653311"/>
                      </a:cubicBezTo>
                      <a:close/>
                    </a:path>
                  </a:pathLst>
                </a:custGeom>
                <a:solidFill>
                  <a:srgbClr val="002B5C"/>
                </a:solidFill>
                <a:ln>
                  <a:solidFill>
                    <a:srgbClr val="002B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7825990" y="2217834"/>
                  <a:ext cx="376743" cy="878134"/>
                </a:xfrm>
                <a:prstGeom prst="ellipse">
                  <a:avLst/>
                </a:prstGeom>
                <a:solidFill>
                  <a:schemeClr val="bg1"/>
                </a:solidFill>
                <a:ln w="41275">
                  <a:solidFill>
                    <a:srgbClr val="002B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dirty="0"/>
                </a:p>
              </p:txBody>
            </p:sp>
            <p:sp>
              <p:nvSpPr>
                <p:cNvPr id="2" name="Oval 1"/>
                <p:cNvSpPr/>
                <p:nvPr/>
              </p:nvSpPr>
              <p:spPr>
                <a:xfrm>
                  <a:off x="7737340" y="2470018"/>
                  <a:ext cx="360000" cy="360000"/>
                </a:xfrm>
                <a:prstGeom prst="ellipse">
                  <a:avLst/>
                </a:prstGeom>
                <a:solidFill>
                  <a:srgbClr val="002B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dirty="0"/>
                </a:p>
              </p:txBody>
            </p:sp>
            <p:sp>
              <p:nvSpPr>
                <p:cNvPr id="118" name="Rounded Rectangle 117"/>
                <p:cNvSpPr/>
                <p:nvPr/>
              </p:nvSpPr>
              <p:spPr>
                <a:xfrm>
                  <a:off x="7092280" y="2544995"/>
                  <a:ext cx="196171" cy="324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2B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dirty="0"/>
                </a:p>
              </p:txBody>
            </p:sp>
          </p:grpSp>
          <p:cxnSp>
            <p:nvCxnSpPr>
              <p:cNvPr id="122" name="Straight Connector 121"/>
              <p:cNvCxnSpPr/>
              <p:nvPr/>
            </p:nvCxnSpPr>
            <p:spPr>
              <a:xfrm flipV="1">
                <a:off x="8505591" y="2302508"/>
                <a:ext cx="294770" cy="1"/>
              </a:xfrm>
              <a:prstGeom prst="line">
                <a:avLst/>
              </a:prstGeom>
              <a:ln w="25400">
                <a:solidFill>
                  <a:srgbClr val="002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8512619" y="2512828"/>
                <a:ext cx="294770" cy="205323"/>
              </a:xfrm>
              <a:prstGeom prst="line">
                <a:avLst/>
              </a:prstGeom>
              <a:ln w="25400">
                <a:solidFill>
                  <a:srgbClr val="002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8434478" y="2712012"/>
                <a:ext cx="218498" cy="306578"/>
              </a:xfrm>
              <a:prstGeom prst="line">
                <a:avLst/>
              </a:prstGeom>
              <a:ln w="25400">
                <a:solidFill>
                  <a:srgbClr val="002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V="1">
                <a:off x="8531242" y="1875075"/>
                <a:ext cx="294770" cy="205323"/>
              </a:xfrm>
              <a:prstGeom prst="line">
                <a:avLst/>
              </a:prstGeom>
              <a:ln w="25400">
                <a:solidFill>
                  <a:srgbClr val="002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8441506" y="1547519"/>
                <a:ext cx="218498" cy="306578"/>
              </a:xfrm>
              <a:prstGeom prst="line">
                <a:avLst/>
              </a:prstGeom>
              <a:ln w="25400">
                <a:solidFill>
                  <a:srgbClr val="002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/>
              <p:cNvSpPr/>
              <p:nvPr/>
            </p:nvSpPr>
            <p:spPr>
              <a:xfrm rot="983875">
                <a:off x="7498570" y="2501326"/>
                <a:ext cx="333122" cy="229352"/>
              </a:xfrm>
              <a:prstGeom prst="ellipse">
                <a:avLst/>
              </a:prstGeom>
              <a:noFill/>
              <a:ln w="69850">
                <a:solidFill>
                  <a:srgbClr val="002B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135" name="Arc 134"/>
            <p:cNvSpPr/>
            <p:nvPr/>
          </p:nvSpPr>
          <p:spPr>
            <a:xfrm rot="12637387">
              <a:off x="7468064" y="2346355"/>
              <a:ext cx="644030" cy="369470"/>
            </a:xfrm>
            <a:custGeom>
              <a:avLst/>
              <a:gdLst>
                <a:gd name="connsiteX0" fmla="*/ 470184 w 940369"/>
                <a:gd name="connsiteY0" fmla="*/ 0 h 539475"/>
                <a:gd name="connsiteX1" fmla="*/ 940369 w 940369"/>
                <a:gd name="connsiteY1" fmla="*/ 269738 h 539475"/>
                <a:gd name="connsiteX2" fmla="*/ 470185 w 940369"/>
                <a:gd name="connsiteY2" fmla="*/ 269738 h 539475"/>
                <a:gd name="connsiteX3" fmla="*/ 470184 w 940369"/>
                <a:gd name="connsiteY3" fmla="*/ 0 h 539475"/>
                <a:gd name="connsiteX0" fmla="*/ 470184 w 940369"/>
                <a:gd name="connsiteY0" fmla="*/ 0 h 539475"/>
                <a:gd name="connsiteX1" fmla="*/ 940369 w 940369"/>
                <a:gd name="connsiteY1" fmla="*/ 269738 h 539475"/>
                <a:gd name="connsiteX0" fmla="*/ 0 w 470185"/>
                <a:gd name="connsiteY0" fmla="*/ 0 h 280974"/>
                <a:gd name="connsiteX1" fmla="*/ 470185 w 470185"/>
                <a:gd name="connsiteY1" fmla="*/ 269738 h 280974"/>
                <a:gd name="connsiteX2" fmla="*/ 1 w 470185"/>
                <a:gd name="connsiteY2" fmla="*/ 269738 h 280974"/>
                <a:gd name="connsiteX3" fmla="*/ 0 w 470185"/>
                <a:gd name="connsiteY3" fmla="*/ 0 h 280974"/>
                <a:gd name="connsiteX0" fmla="*/ 0 w 470185"/>
                <a:gd name="connsiteY0" fmla="*/ 0 h 280974"/>
                <a:gd name="connsiteX1" fmla="*/ 418165 w 470185"/>
                <a:gd name="connsiteY1" fmla="*/ 280974 h 280974"/>
                <a:gd name="connsiteX0" fmla="*/ 0 w 470185"/>
                <a:gd name="connsiteY0" fmla="*/ 0 h 280974"/>
                <a:gd name="connsiteX1" fmla="*/ 470185 w 470185"/>
                <a:gd name="connsiteY1" fmla="*/ 269738 h 280974"/>
                <a:gd name="connsiteX2" fmla="*/ 1 w 470185"/>
                <a:gd name="connsiteY2" fmla="*/ 269738 h 280974"/>
                <a:gd name="connsiteX3" fmla="*/ 0 w 470185"/>
                <a:gd name="connsiteY3" fmla="*/ 0 h 280974"/>
                <a:gd name="connsiteX0" fmla="*/ 0 w 470185"/>
                <a:gd name="connsiteY0" fmla="*/ 0 h 280974"/>
                <a:gd name="connsiteX1" fmla="*/ 418165 w 470185"/>
                <a:gd name="connsiteY1" fmla="*/ 280974 h 280974"/>
                <a:gd name="connsiteX0" fmla="*/ 0 w 470185"/>
                <a:gd name="connsiteY0" fmla="*/ 0 h 269738"/>
                <a:gd name="connsiteX1" fmla="*/ 470185 w 470185"/>
                <a:gd name="connsiteY1" fmla="*/ 269738 h 269738"/>
                <a:gd name="connsiteX2" fmla="*/ 1 w 470185"/>
                <a:gd name="connsiteY2" fmla="*/ 269738 h 269738"/>
                <a:gd name="connsiteX3" fmla="*/ 0 w 470185"/>
                <a:gd name="connsiteY3" fmla="*/ 0 h 269738"/>
                <a:gd name="connsiteX0" fmla="*/ 0 w 470185"/>
                <a:gd name="connsiteY0" fmla="*/ 0 h 269738"/>
                <a:gd name="connsiteX1" fmla="*/ 443384 w 470185"/>
                <a:gd name="connsiteY1" fmla="*/ 246489 h 269738"/>
                <a:gd name="connsiteX0" fmla="*/ 0 w 470185"/>
                <a:gd name="connsiteY0" fmla="*/ 0 h 269738"/>
                <a:gd name="connsiteX1" fmla="*/ 470185 w 470185"/>
                <a:gd name="connsiteY1" fmla="*/ 269738 h 269738"/>
                <a:gd name="connsiteX2" fmla="*/ 1 w 470185"/>
                <a:gd name="connsiteY2" fmla="*/ 269738 h 269738"/>
                <a:gd name="connsiteX3" fmla="*/ 0 w 470185"/>
                <a:gd name="connsiteY3" fmla="*/ 0 h 269738"/>
                <a:gd name="connsiteX0" fmla="*/ 0 w 470185"/>
                <a:gd name="connsiteY0" fmla="*/ 0 h 269738"/>
                <a:gd name="connsiteX1" fmla="*/ 443384 w 470185"/>
                <a:gd name="connsiteY1" fmla="*/ 246489 h 269738"/>
                <a:gd name="connsiteX0" fmla="*/ 0 w 470185"/>
                <a:gd name="connsiteY0" fmla="*/ 0 h 269738"/>
                <a:gd name="connsiteX1" fmla="*/ 470185 w 470185"/>
                <a:gd name="connsiteY1" fmla="*/ 269738 h 269738"/>
                <a:gd name="connsiteX2" fmla="*/ 1 w 470185"/>
                <a:gd name="connsiteY2" fmla="*/ 269738 h 269738"/>
                <a:gd name="connsiteX3" fmla="*/ 0 w 470185"/>
                <a:gd name="connsiteY3" fmla="*/ 0 h 269738"/>
                <a:gd name="connsiteX0" fmla="*/ 0 w 470185"/>
                <a:gd name="connsiteY0" fmla="*/ 0 h 269738"/>
                <a:gd name="connsiteX1" fmla="*/ 443384 w 470185"/>
                <a:gd name="connsiteY1" fmla="*/ 246489 h 26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185" h="269738" stroke="0" extrusionOk="0">
                  <a:moveTo>
                    <a:pt x="0" y="0"/>
                  </a:moveTo>
                  <a:cubicBezTo>
                    <a:pt x="266972" y="67389"/>
                    <a:pt x="470185" y="120766"/>
                    <a:pt x="470185" y="269738"/>
                  </a:cubicBezTo>
                  <a:lnTo>
                    <a:pt x="1" y="269738"/>
                  </a:lnTo>
                  <a:cubicBezTo>
                    <a:pt x="1" y="179825"/>
                    <a:pt x="0" y="89913"/>
                    <a:pt x="0" y="0"/>
                  </a:cubicBezTo>
                  <a:close/>
                </a:path>
                <a:path w="470185" h="269738" fill="none">
                  <a:moveTo>
                    <a:pt x="0" y="0"/>
                  </a:moveTo>
                  <a:cubicBezTo>
                    <a:pt x="259676" y="0"/>
                    <a:pt x="327914" y="100678"/>
                    <a:pt x="443384" y="246489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938794" y="1733172"/>
            <a:ext cx="1299745" cy="1072838"/>
            <a:chOff x="2939909" y="1928803"/>
            <a:chExt cx="1299745" cy="1072838"/>
          </a:xfrm>
        </p:grpSpPr>
        <p:sp>
          <p:nvSpPr>
            <p:cNvPr id="14" name="Rectangle 13"/>
            <p:cNvSpPr/>
            <p:nvPr/>
          </p:nvSpPr>
          <p:spPr>
            <a:xfrm>
              <a:off x="2954662" y="2227297"/>
              <a:ext cx="1279054" cy="774344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290343" y="1928803"/>
              <a:ext cx="645349" cy="636101"/>
            </a:xfrm>
            <a:prstGeom prst="ellipse">
              <a:avLst/>
            </a:prstGeom>
            <a:noFill/>
            <a:ln w="76200"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39909" y="2190638"/>
              <a:ext cx="1299745" cy="417461"/>
            </a:xfrm>
            <a:prstGeom prst="roundRect">
              <a:avLst/>
            </a:prstGeom>
            <a:solidFill>
              <a:srgbClr val="002B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533446" y="2515757"/>
              <a:ext cx="119868" cy="1937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3685846" y="2668157"/>
              <a:ext cx="119868" cy="193783"/>
            </a:xfrm>
            <a:prstGeom prst="round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3552607" y="2546711"/>
              <a:ext cx="83289" cy="134649"/>
            </a:xfrm>
            <a:prstGeom prst="round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3589781" y="2534853"/>
              <a:ext cx="0" cy="7324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5056570" y="4130870"/>
            <a:ext cx="1448604" cy="1301237"/>
            <a:chOff x="5170113" y="4218070"/>
            <a:chExt cx="1080019" cy="1204072"/>
          </a:xfrm>
        </p:grpSpPr>
        <p:sp>
          <p:nvSpPr>
            <p:cNvPr id="85" name="Rectangle 84"/>
            <p:cNvSpPr/>
            <p:nvPr/>
          </p:nvSpPr>
          <p:spPr>
            <a:xfrm>
              <a:off x="5174148" y="4941168"/>
              <a:ext cx="122990" cy="480974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86" name="Isosceles Triangle 85"/>
            <p:cNvSpPr/>
            <p:nvPr/>
          </p:nvSpPr>
          <p:spPr>
            <a:xfrm rot="5400000">
              <a:off x="5728530" y="4181809"/>
              <a:ext cx="164728" cy="237249"/>
            </a:xfrm>
            <a:prstGeom prst="triangle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5695296" y="4229256"/>
              <a:ext cx="771" cy="272761"/>
            </a:xfrm>
            <a:prstGeom prst="line">
              <a:avLst/>
            </a:prstGeom>
            <a:ln>
              <a:solidFill>
                <a:srgbClr val="002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05"/>
            <p:cNvSpPr/>
            <p:nvPr/>
          </p:nvSpPr>
          <p:spPr>
            <a:xfrm>
              <a:off x="5355915" y="4941168"/>
              <a:ext cx="122990" cy="480974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5545858" y="4941168"/>
              <a:ext cx="122990" cy="480974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5740381" y="4941168"/>
              <a:ext cx="122990" cy="480974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5933284" y="4941168"/>
              <a:ext cx="122990" cy="480974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127142" y="4941168"/>
              <a:ext cx="122990" cy="480974"/>
            </a:xfrm>
            <a:prstGeom prst="rect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174148" y="4941168"/>
              <a:ext cx="1069200" cy="478800"/>
            </a:xfrm>
            <a:prstGeom prst="rect">
              <a:avLst/>
            </a:prstGeom>
            <a:solidFill>
              <a:srgbClr val="002B5C"/>
            </a:solidFill>
            <a:ln w="15875"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2" name="Isosceles Triangle 91"/>
            <p:cNvSpPr/>
            <p:nvPr/>
          </p:nvSpPr>
          <p:spPr>
            <a:xfrm>
              <a:off x="5697181" y="4491405"/>
              <a:ext cx="161630" cy="449763"/>
            </a:xfrm>
            <a:custGeom>
              <a:avLst/>
              <a:gdLst>
                <a:gd name="connsiteX0" fmla="*/ 0 w 101267"/>
                <a:gd name="connsiteY0" fmla="*/ 390641 h 390641"/>
                <a:gd name="connsiteX1" fmla="*/ 50634 w 101267"/>
                <a:gd name="connsiteY1" fmla="*/ 0 h 390641"/>
                <a:gd name="connsiteX2" fmla="*/ 101267 w 101267"/>
                <a:gd name="connsiteY2" fmla="*/ 390641 h 390641"/>
                <a:gd name="connsiteX3" fmla="*/ 0 w 101267"/>
                <a:gd name="connsiteY3" fmla="*/ 390641 h 390641"/>
                <a:gd name="connsiteX0" fmla="*/ 33491 w 134758"/>
                <a:gd name="connsiteY0" fmla="*/ 456478 h 456478"/>
                <a:gd name="connsiteX1" fmla="*/ 0 w 134758"/>
                <a:gd name="connsiteY1" fmla="*/ 0 h 456478"/>
                <a:gd name="connsiteX2" fmla="*/ 134758 w 134758"/>
                <a:gd name="connsiteY2" fmla="*/ 456478 h 456478"/>
                <a:gd name="connsiteX3" fmla="*/ 33491 w 134758"/>
                <a:gd name="connsiteY3" fmla="*/ 456478 h 456478"/>
                <a:gd name="connsiteX0" fmla="*/ 33491 w 149389"/>
                <a:gd name="connsiteY0" fmla="*/ 456478 h 456478"/>
                <a:gd name="connsiteX1" fmla="*/ 0 w 149389"/>
                <a:gd name="connsiteY1" fmla="*/ 0 h 456478"/>
                <a:gd name="connsiteX2" fmla="*/ 149389 w 149389"/>
                <a:gd name="connsiteY2" fmla="*/ 456478 h 456478"/>
                <a:gd name="connsiteX3" fmla="*/ 33491 w 149389"/>
                <a:gd name="connsiteY3" fmla="*/ 456478 h 456478"/>
                <a:gd name="connsiteX0" fmla="*/ 51143 w 167041"/>
                <a:gd name="connsiteY0" fmla="*/ 456478 h 456478"/>
                <a:gd name="connsiteX1" fmla="*/ 0 w 167041"/>
                <a:gd name="connsiteY1" fmla="*/ 0 h 456478"/>
                <a:gd name="connsiteX2" fmla="*/ 167041 w 167041"/>
                <a:gd name="connsiteY2" fmla="*/ 456478 h 456478"/>
                <a:gd name="connsiteX3" fmla="*/ 51143 w 167041"/>
                <a:gd name="connsiteY3" fmla="*/ 456478 h 456478"/>
                <a:gd name="connsiteX0" fmla="*/ 45732 w 161630"/>
                <a:gd name="connsiteY0" fmla="*/ 449763 h 449763"/>
                <a:gd name="connsiteX1" fmla="*/ 0 w 161630"/>
                <a:gd name="connsiteY1" fmla="*/ 0 h 449763"/>
                <a:gd name="connsiteX2" fmla="*/ 161630 w 161630"/>
                <a:gd name="connsiteY2" fmla="*/ 449763 h 449763"/>
                <a:gd name="connsiteX3" fmla="*/ 45732 w 161630"/>
                <a:gd name="connsiteY3" fmla="*/ 449763 h 44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630" h="449763">
                  <a:moveTo>
                    <a:pt x="45732" y="449763"/>
                  </a:moveTo>
                  <a:lnTo>
                    <a:pt x="0" y="0"/>
                  </a:lnTo>
                  <a:lnTo>
                    <a:pt x="161630" y="449763"/>
                  </a:lnTo>
                  <a:lnTo>
                    <a:pt x="45732" y="449763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1" name="Isosceles Triangle 91"/>
            <p:cNvSpPr/>
            <p:nvPr/>
          </p:nvSpPr>
          <p:spPr>
            <a:xfrm flipH="1">
              <a:off x="5550918" y="4472742"/>
              <a:ext cx="149389" cy="474131"/>
            </a:xfrm>
            <a:custGeom>
              <a:avLst/>
              <a:gdLst>
                <a:gd name="connsiteX0" fmla="*/ 0 w 101267"/>
                <a:gd name="connsiteY0" fmla="*/ 390641 h 390641"/>
                <a:gd name="connsiteX1" fmla="*/ 50634 w 101267"/>
                <a:gd name="connsiteY1" fmla="*/ 0 h 390641"/>
                <a:gd name="connsiteX2" fmla="*/ 101267 w 101267"/>
                <a:gd name="connsiteY2" fmla="*/ 390641 h 390641"/>
                <a:gd name="connsiteX3" fmla="*/ 0 w 101267"/>
                <a:gd name="connsiteY3" fmla="*/ 390641 h 390641"/>
                <a:gd name="connsiteX0" fmla="*/ 33491 w 134758"/>
                <a:gd name="connsiteY0" fmla="*/ 456478 h 456478"/>
                <a:gd name="connsiteX1" fmla="*/ 0 w 134758"/>
                <a:gd name="connsiteY1" fmla="*/ 0 h 456478"/>
                <a:gd name="connsiteX2" fmla="*/ 134758 w 134758"/>
                <a:gd name="connsiteY2" fmla="*/ 456478 h 456478"/>
                <a:gd name="connsiteX3" fmla="*/ 33491 w 134758"/>
                <a:gd name="connsiteY3" fmla="*/ 456478 h 456478"/>
                <a:gd name="connsiteX0" fmla="*/ 33491 w 149389"/>
                <a:gd name="connsiteY0" fmla="*/ 456478 h 456478"/>
                <a:gd name="connsiteX1" fmla="*/ 0 w 149389"/>
                <a:gd name="connsiteY1" fmla="*/ 0 h 456478"/>
                <a:gd name="connsiteX2" fmla="*/ 149389 w 149389"/>
                <a:gd name="connsiteY2" fmla="*/ 456478 h 456478"/>
                <a:gd name="connsiteX3" fmla="*/ 33491 w 149389"/>
                <a:gd name="connsiteY3" fmla="*/ 456478 h 456478"/>
                <a:gd name="connsiteX0" fmla="*/ 33491 w 149389"/>
                <a:gd name="connsiteY0" fmla="*/ 474131 h 474131"/>
                <a:gd name="connsiteX1" fmla="*/ 0 w 149389"/>
                <a:gd name="connsiteY1" fmla="*/ 0 h 474131"/>
                <a:gd name="connsiteX2" fmla="*/ 149389 w 149389"/>
                <a:gd name="connsiteY2" fmla="*/ 474131 h 474131"/>
                <a:gd name="connsiteX3" fmla="*/ 33491 w 149389"/>
                <a:gd name="connsiteY3" fmla="*/ 474131 h 47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89" h="474131">
                  <a:moveTo>
                    <a:pt x="33491" y="474131"/>
                  </a:moveTo>
                  <a:lnTo>
                    <a:pt x="0" y="0"/>
                  </a:lnTo>
                  <a:lnTo>
                    <a:pt x="149389" y="474131"/>
                  </a:lnTo>
                  <a:lnTo>
                    <a:pt x="33491" y="474131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2" name="Isosceles Triangle 91"/>
            <p:cNvSpPr/>
            <p:nvPr/>
          </p:nvSpPr>
          <p:spPr>
            <a:xfrm>
              <a:off x="5696637" y="4505535"/>
              <a:ext cx="353326" cy="441339"/>
            </a:xfrm>
            <a:custGeom>
              <a:avLst/>
              <a:gdLst>
                <a:gd name="connsiteX0" fmla="*/ 0 w 101267"/>
                <a:gd name="connsiteY0" fmla="*/ 390641 h 390641"/>
                <a:gd name="connsiteX1" fmla="*/ 50634 w 101267"/>
                <a:gd name="connsiteY1" fmla="*/ 0 h 390641"/>
                <a:gd name="connsiteX2" fmla="*/ 101267 w 101267"/>
                <a:gd name="connsiteY2" fmla="*/ 390641 h 390641"/>
                <a:gd name="connsiteX3" fmla="*/ 0 w 101267"/>
                <a:gd name="connsiteY3" fmla="*/ 390641 h 390641"/>
                <a:gd name="connsiteX0" fmla="*/ 33491 w 134758"/>
                <a:gd name="connsiteY0" fmla="*/ 456478 h 456478"/>
                <a:gd name="connsiteX1" fmla="*/ 0 w 134758"/>
                <a:gd name="connsiteY1" fmla="*/ 0 h 456478"/>
                <a:gd name="connsiteX2" fmla="*/ 134758 w 134758"/>
                <a:gd name="connsiteY2" fmla="*/ 456478 h 456478"/>
                <a:gd name="connsiteX3" fmla="*/ 33491 w 134758"/>
                <a:gd name="connsiteY3" fmla="*/ 456478 h 456478"/>
                <a:gd name="connsiteX0" fmla="*/ 33491 w 149389"/>
                <a:gd name="connsiteY0" fmla="*/ 456478 h 456478"/>
                <a:gd name="connsiteX1" fmla="*/ 0 w 149389"/>
                <a:gd name="connsiteY1" fmla="*/ 0 h 456478"/>
                <a:gd name="connsiteX2" fmla="*/ 149389 w 149389"/>
                <a:gd name="connsiteY2" fmla="*/ 456478 h 456478"/>
                <a:gd name="connsiteX3" fmla="*/ 33491 w 149389"/>
                <a:gd name="connsiteY3" fmla="*/ 456478 h 456478"/>
                <a:gd name="connsiteX0" fmla="*/ 212714 w 328612"/>
                <a:gd name="connsiteY0" fmla="*/ 427217 h 427217"/>
                <a:gd name="connsiteX1" fmla="*/ 0 w 328612"/>
                <a:gd name="connsiteY1" fmla="*/ 0 h 427217"/>
                <a:gd name="connsiteX2" fmla="*/ 328612 w 328612"/>
                <a:gd name="connsiteY2" fmla="*/ 427217 h 427217"/>
                <a:gd name="connsiteX3" fmla="*/ 212714 w 328612"/>
                <a:gd name="connsiteY3" fmla="*/ 427217 h 427217"/>
                <a:gd name="connsiteX0" fmla="*/ 237428 w 353326"/>
                <a:gd name="connsiteY0" fmla="*/ 441339 h 441339"/>
                <a:gd name="connsiteX1" fmla="*/ 0 w 353326"/>
                <a:gd name="connsiteY1" fmla="*/ 0 h 441339"/>
                <a:gd name="connsiteX2" fmla="*/ 353326 w 353326"/>
                <a:gd name="connsiteY2" fmla="*/ 441339 h 441339"/>
                <a:gd name="connsiteX3" fmla="*/ 237428 w 353326"/>
                <a:gd name="connsiteY3" fmla="*/ 441339 h 44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326" h="441339">
                  <a:moveTo>
                    <a:pt x="237428" y="441339"/>
                  </a:moveTo>
                  <a:lnTo>
                    <a:pt x="0" y="0"/>
                  </a:lnTo>
                  <a:lnTo>
                    <a:pt x="353326" y="441339"/>
                  </a:lnTo>
                  <a:lnTo>
                    <a:pt x="237428" y="441339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3" name="Isosceles Triangle 91"/>
            <p:cNvSpPr/>
            <p:nvPr/>
          </p:nvSpPr>
          <p:spPr>
            <a:xfrm flipH="1">
              <a:off x="5357167" y="4490430"/>
              <a:ext cx="339204" cy="451930"/>
            </a:xfrm>
            <a:custGeom>
              <a:avLst/>
              <a:gdLst>
                <a:gd name="connsiteX0" fmla="*/ 0 w 101267"/>
                <a:gd name="connsiteY0" fmla="*/ 390641 h 390641"/>
                <a:gd name="connsiteX1" fmla="*/ 50634 w 101267"/>
                <a:gd name="connsiteY1" fmla="*/ 0 h 390641"/>
                <a:gd name="connsiteX2" fmla="*/ 101267 w 101267"/>
                <a:gd name="connsiteY2" fmla="*/ 390641 h 390641"/>
                <a:gd name="connsiteX3" fmla="*/ 0 w 101267"/>
                <a:gd name="connsiteY3" fmla="*/ 390641 h 390641"/>
                <a:gd name="connsiteX0" fmla="*/ 33491 w 134758"/>
                <a:gd name="connsiteY0" fmla="*/ 456478 h 456478"/>
                <a:gd name="connsiteX1" fmla="*/ 0 w 134758"/>
                <a:gd name="connsiteY1" fmla="*/ 0 h 456478"/>
                <a:gd name="connsiteX2" fmla="*/ 134758 w 134758"/>
                <a:gd name="connsiteY2" fmla="*/ 456478 h 456478"/>
                <a:gd name="connsiteX3" fmla="*/ 33491 w 134758"/>
                <a:gd name="connsiteY3" fmla="*/ 456478 h 456478"/>
                <a:gd name="connsiteX0" fmla="*/ 33491 w 149389"/>
                <a:gd name="connsiteY0" fmla="*/ 456478 h 456478"/>
                <a:gd name="connsiteX1" fmla="*/ 0 w 149389"/>
                <a:gd name="connsiteY1" fmla="*/ 0 h 456478"/>
                <a:gd name="connsiteX2" fmla="*/ 149389 w 149389"/>
                <a:gd name="connsiteY2" fmla="*/ 456478 h 456478"/>
                <a:gd name="connsiteX3" fmla="*/ 33491 w 149389"/>
                <a:gd name="connsiteY3" fmla="*/ 456478 h 456478"/>
                <a:gd name="connsiteX0" fmla="*/ 212714 w 328612"/>
                <a:gd name="connsiteY0" fmla="*/ 427217 h 427217"/>
                <a:gd name="connsiteX1" fmla="*/ 0 w 328612"/>
                <a:gd name="connsiteY1" fmla="*/ 0 h 427217"/>
                <a:gd name="connsiteX2" fmla="*/ 328612 w 328612"/>
                <a:gd name="connsiteY2" fmla="*/ 427217 h 427217"/>
                <a:gd name="connsiteX3" fmla="*/ 212714 w 328612"/>
                <a:gd name="connsiteY3" fmla="*/ 427217 h 427217"/>
                <a:gd name="connsiteX0" fmla="*/ 223306 w 339204"/>
                <a:gd name="connsiteY0" fmla="*/ 451930 h 451930"/>
                <a:gd name="connsiteX1" fmla="*/ 0 w 339204"/>
                <a:gd name="connsiteY1" fmla="*/ 0 h 451930"/>
                <a:gd name="connsiteX2" fmla="*/ 339204 w 339204"/>
                <a:gd name="connsiteY2" fmla="*/ 451930 h 451930"/>
                <a:gd name="connsiteX3" fmla="*/ 223306 w 339204"/>
                <a:gd name="connsiteY3" fmla="*/ 451930 h 45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204" h="451930">
                  <a:moveTo>
                    <a:pt x="223306" y="451930"/>
                  </a:moveTo>
                  <a:lnTo>
                    <a:pt x="0" y="0"/>
                  </a:lnTo>
                  <a:lnTo>
                    <a:pt x="339204" y="451930"/>
                  </a:lnTo>
                  <a:lnTo>
                    <a:pt x="223306" y="451930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4" name="Isosceles Triangle 91"/>
            <p:cNvSpPr/>
            <p:nvPr/>
          </p:nvSpPr>
          <p:spPr>
            <a:xfrm>
              <a:off x="5694004" y="4494053"/>
              <a:ext cx="549886" cy="557113"/>
            </a:xfrm>
            <a:custGeom>
              <a:avLst/>
              <a:gdLst>
                <a:gd name="connsiteX0" fmla="*/ 0 w 101267"/>
                <a:gd name="connsiteY0" fmla="*/ 390641 h 390641"/>
                <a:gd name="connsiteX1" fmla="*/ 50634 w 101267"/>
                <a:gd name="connsiteY1" fmla="*/ 0 h 390641"/>
                <a:gd name="connsiteX2" fmla="*/ 101267 w 101267"/>
                <a:gd name="connsiteY2" fmla="*/ 390641 h 390641"/>
                <a:gd name="connsiteX3" fmla="*/ 0 w 101267"/>
                <a:gd name="connsiteY3" fmla="*/ 390641 h 390641"/>
                <a:gd name="connsiteX0" fmla="*/ 33491 w 134758"/>
                <a:gd name="connsiteY0" fmla="*/ 456478 h 456478"/>
                <a:gd name="connsiteX1" fmla="*/ 0 w 134758"/>
                <a:gd name="connsiteY1" fmla="*/ 0 h 456478"/>
                <a:gd name="connsiteX2" fmla="*/ 134758 w 134758"/>
                <a:gd name="connsiteY2" fmla="*/ 456478 h 456478"/>
                <a:gd name="connsiteX3" fmla="*/ 33491 w 134758"/>
                <a:gd name="connsiteY3" fmla="*/ 456478 h 456478"/>
                <a:gd name="connsiteX0" fmla="*/ 33491 w 149389"/>
                <a:gd name="connsiteY0" fmla="*/ 456478 h 456478"/>
                <a:gd name="connsiteX1" fmla="*/ 0 w 149389"/>
                <a:gd name="connsiteY1" fmla="*/ 0 h 456478"/>
                <a:gd name="connsiteX2" fmla="*/ 149389 w 149389"/>
                <a:gd name="connsiteY2" fmla="*/ 456478 h 456478"/>
                <a:gd name="connsiteX3" fmla="*/ 33491 w 149389"/>
                <a:gd name="connsiteY3" fmla="*/ 456478 h 456478"/>
                <a:gd name="connsiteX0" fmla="*/ 212714 w 328612"/>
                <a:gd name="connsiteY0" fmla="*/ 427217 h 427217"/>
                <a:gd name="connsiteX1" fmla="*/ 0 w 328612"/>
                <a:gd name="connsiteY1" fmla="*/ 0 h 427217"/>
                <a:gd name="connsiteX2" fmla="*/ 328612 w 328612"/>
                <a:gd name="connsiteY2" fmla="*/ 427217 h 427217"/>
                <a:gd name="connsiteX3" fmla="*/ 212714 w 328612"/>
                <a:gd name="connsiteY3" fmla="*/ 427217 h 427217"/>
                <a:gd name="connsiteX0" fmla="*/ 450458 w 566356"/>
                <a:gd name="connsiteY0" fmla="*/ 452820 h 452820"/>
                <a:gd name="connsiteX1" fmla="*/ 0 w 566356"/>
                <a:gd name="connsiteY1" fmla="*/ 0 h 452820"/>
                <a:gd name="connsiteX2" fmla="*/ 566356 w 566356"/>
                <a:gd name="connsiteY2" fmla="*/ 452820 h 452820"/>
                <a:gd name="connsiteX3" fmla="*/ 450458 w 566356"/>
                <a:gd name="connsiteY3" fmla="*/ 452820 h 452820"/>
                <a:gd name="connsiteX0" fmla="*/ 450458 w 566356"/>
                <a:gd name="connsiteY0" fmla="*/ 452820 h 452820"/>
                <a:gd name="connsiteX1" fmla="*/ 0 w 566356"/>
                <a:gd name="connsiteY1" fmla="*/ 0 h 452820"/>
                <a:gd name="connsiteX2" fmla="*/ 566356 w 566356"/>
                <a:gd name="connsiteY2" fmla="*/ 452820 h 452820"/>
                <a:gd name="connsiteX3" fmla="*/ 450458 w 566356"/>
                <a:gd name="connsiteY3" fmla="*/ 452820 h 452820"/>
                <a:gd name="connsiteX0" fmla="*/ 450458 w 566356"/>
                <a:gd name="connsiteY0" fmla="*/ 452820 h 452820"/>
                <a:gd name="connsiteX1" fmla="*/ 0 w 566356"/>
                <a:gd name="connsiteY1" fmla="*/ 0 h 452820"/>
                <a:gd name="connsiteX2" fmla="*/ 566356 w 566356"/>
                <a:gd name="connsiteY2" fmla="*/ 452820 h 452820"/>
                <a:gd name="connsiteX3" fmla="*/ 450458 w 566356"/>
                <a:gd name="connsiteY3" fmla="*/ 452820 h 452820"/>
                <a:gd name="connsiteX0" fmla="*/ 450458 w 566356"/>
                <a:gd name="connsiteY0" fmla="*/ 452820 h 452820"/>
                <a:gd name="connsiteX1" fmla="*/ 0 w 566356"/>
                <a:gd name="connsiteY1" fmla="*/ 0 h 452820"/>
                <a:gd name="connsiteX2" fmla="*/ 566356 w 566356"/>
                <a:gd name="connsiteY2" fmla="*/ 452820 h 452820"/>
                <a:gd name="connsiteX3" fmla="*/ 421630 w 566356"/>
                <a:gd name="connsiteY3" fmla="*/ 443707 h 452820"/>
                <a:gd name="connsiteX4" fmla="*/ 450458 w 566356"/>
                <a:gd name="connsiteY4" fmla="*/ 452820 h 452820"/>
                <a:gd name="connsiteX0" fmla="*/ 450458 w 566356"/>
                <a:gd name="connsiteY0" fmla="*/ 452820 h 557115"/>
                <a:gd name="connsiteX1" fmla="*/ 0 w 566356"/>
                <a:gd name="connsiteY1" fmla="*/ 0 h 557115"/>
                <a:gd name="connsiteX2" fmla="*/ 566356 w 566356"/>
                <a:gd name="connsiteY2" fmla="*/ 452820 h 557115"/>
                <a:gd name="connsiteX3" fmla="*/ 513070 w 566356"/>
                <a:gd name="connsiteY3" fmla="*/ 557093 h 557115"/>
                <a:gd name="connsiteX4" fmla="*/ 450458 w 566356"/>
                <a:gd name="connsiteY4" fmla="*/ 452820 h 557115"/>
                <a:gd name="connsiteX0" fmla="*/ 428512 w 566356"/>
                <a:gd name="connsiteY0" fmla="*/ 452820 h 557115"/>
                <a:gd name="connsiteX1" fmla="*/ 0 w 566356"/>
                <a:gd name="connsiteY1" fmla="*/ 0 h 557115"/>
                <a:gd name="connsiteX2" fmla="*/ 566356 w 566356"/>
                <a:gd name="connsiteY2" fmla="*/ 452820 h 557115"/>
                <a:gd name="connsiteX3" fmla="*/ 513070 w 566356"/>
                <a:gd name="connsiteY3" fmla="*/ 557093 h 557115"/>
                <a:gd name="connsiteX4" fmla="*/ 428512 w 566356"/>
                <a:gd name="connsiteY4" fmla="*/ 452820 h 557115"/>
                <a:gd name="connsiteX0" fmla="*/ 428512 w 566356"/>
                <a:gd name="connsiteY0" fmla="*/ 452820 h 557115"/>
                <a:gd name="connsiteX1" fmla="*/ 0 w 566356"/>
                <a:gd name="connsiteY1" fmla="*/ 0 h 557115"/>
                <a:gd name="connsiteX2" fmla="*/ 566356 w 566356"/>
                <a:gd name="connsiteY2" fmla="*/ 452820 h 557115"/>
                <a:gd name="connsiteX3" fmla="*/ 513070 w 566356"/>
                <a:gd name="connsiteY3" fmla="*/ 557093 h 557115"/>
                <a:gd name="connsiteX4" fmla="*/ 428512 w 566356"/>
                <a:gd name="connsiteY4" fmla="*/ 452820 h 557115"/>
                <a:gd name="connsiteX0" fmla="*/ 428512 w 552234"/>
                <a:gd name="connsiteY0" fmla="*/ 452820 h 557115"/>
                <a:gd name="connsiteX1" fmla="*/ 0 w 552234"/>
                <a:gd name="connsiteY1" fmla="*/ 0 h 557115"/>
                <a:gd name="connsiteX2" fmla="*/ 552234 w 552234"/>
                <a:gd name="connsiteY2" fmla="*/ 452820 h 557115"/>
                <a:gd name="connsiteX3" fmla="*/ 513070 w 552234"/>
                <a:gd name="connsiteY3" fmla="*/ 557093 h 557115"/>
                <a:gd name="connsiteX4" fmla="*/ 428512 w 552234"/>
                <a:gd name="connsiteY4" fmla="*/ 452820 h 557115"/>
                <a:gd name="connsiteX0" fmla="*/ 428512 w 562825"/>
                <a:gd name="connsiteY0" fmla="*/ 452820 h 557116"/>
                <a:gd name="connsiteX1" fmla="*/ 0 w 562825"/>
                <a:gd name="connsiteY1" fmla="*/ 0 h 557116"/>
                <a:gd name="connsiteX2" fmla="*/ 562825 w 562825"/>
                <a:gd name="connsiteY2" fmla="*/ 456350 h 557116"/>
                <a:gd name="connsiteX3" fmla="*/ 513070 w 562825"/>
                <a:gd name="connsiteY3" fmla="*/ 557093 h 557116"/>
                <a:gd name="connsiteX4" fmla="*/ 428512 w 562825"/>
                <a:gd name="connsiteY4" fmla="*/ 452820 h 557116"/>
                <a:gd name="connsiteX0" fmla="*/ 428512 w 541642"/>
                <a:gd name="connsiteY0" fmla="*/ 452820 h 557116"/>
                <a:gd name="connsiteX1" fmla="*/ 0 w 541642"/>
                <a:gd name="connsiteY1" fmla="*/ 0 h 557116"/>
                <a:gd name="connsiteX2" fmla="*/ 541642 w 541642"/>
                <a:gd name="connsiteY2" fmla="*/ 456350 h 557116"/>
                <a:gd name="connsiteX3" fmla="*/ 513070 w 541642"/>
                <a:gd name="connsiteY3" fmla="*/ 557093 h 557116"/>
                <a:gd name="connsiteX4" fmla="*/ 428512 w 541642"/>
                <a:gd name="connsiteY4" fmla="*/ 452820 h 557116"/>
                <a:gd name="connsiteX0" fmla="*/ 428512 w 562825"/>
                <a:gd name="connsiteY0" fmla="*/ 452820 h 557116"/>
                <a:gd name="connsiteX1" fmla="*/ 0 w 562825"/>
                <a:gd name="connsiteY1" fmla="*/ 0 h 557116"/>
                <a:gd name="connsiteX2" fmla="*/ 562825 w 562825"/>
                <a:gd name="connsiteY2" fmla="*/ 456350 h 557116"/>
                <a:gd name="connsiteX3" fmla="*/ 513070 w 562825"/>
                <a:gd name="connsiteY3" fmla="*/ 557093 h 557116"/>
                <a:gd name="connsiteX4" fmla="*/ 428512 w 562825"/>
                <a:gd name="connsiteY4" fmla="*/ 452820 h 557116"/>
                <a:gd name="connsiteX0" fmla="*/ 428512 w 531050"/>
                <a:gd name="connsiteY0" fmla="*/ 452820 h 557117"/>
                <a:gd name="connsiteX1" fmla="*/ 0 w 531050"/>
                <a:gd name="connsiteY1" fmla="*/ 0 h 557117"/>
                <a:gd name="connsiteX2" fmla="*/ 531050 w 531050"/>
                <a:gd name="connsiteY2" fmla="*/ 459881 h 557117"/>
                <a:gd name="connsiteX3" fmla="*/ 513070 w 531050"/>
                <a:gd name="connsiteY3" fmla="*/ 557093 h 557117"/>
                <a:gd name="connsiteX4" fmla="*/ 428512 w 531050"/>
                <a:gd name="connsiteY4" fmla="*/ 452820 h 557117"/>
                <a:gd name="connsiteX0" fmla="*/ 428512 w 531050"/>
                <a:gd name="connsiteY0" fmla="*/ 452820 h 557116"/>
                <a:gd name="connsiteX1" fmla="*/ 0 w 531050"/>
                <a:gd name="connsiteY1" fmla="*/ 0 h 557116"/>
                <a:gd name="connsiteX2" fmla="*/ 531050 w 531050"/>
                <a:gd name="connsiteY2" fmla="*/ 456351 h 557116"/>
                <a:gd name="connsiteX3" fmla="*/ 513070 w 531050"/>
                <a:gd name="connsiteY3" fmla="*/ 557093 h 557116"/>
                <a:gd name="connsiteX4" fmla="*/ 428512 w 531050"/>
                <a:gd name="connsiteY4" fmla="*/ 452820 h 557116"/>
                <a:gd name="connsiteX0" fmla="*/ 428512 w 536688"/>
                <a:gd name="connsiteY0" fmla="*/ 452820 h 557116"/>
                <a:gd name="connsiteX1" fmla="*/ 0 w 536688"/>
                <a:gd name="connsiteY1" fmla="*/ 0 h 557116"/>
                <a:gd name="connsiteX2" fmla="*/ 531050 w 536688"/>
                <a:gd name="connsiteY2" fmla="*/ 456351 h 557116"/>
                <a:gd name="connsiteX3" fmla="*/ 513070 w 536688"/>
                <a:gd name="connsiteY3" fmla="*/ 557093 h 557116"/>
                <a:gd name="connsiteX4" fmla="*/ 428512 w 536688"/>
                <a:gd name="connsiteY4" fmla="*/ 452820 h 557116"/>
                <a:gd name="connsiteX0" fmla="*/ 428512 w 549885"/>
                <a:gd name="connsiteY0" fmla="*/ 452820 h 557116"/>
                <a:gd name="connsiteX1" fmla="*/ 0 w 549885"/>
                <a:gd name="connsiteY1" fmla="*/ 0 h 557116"/>
                <a:gd name="connsiteX2" fmla="*/ 548702 w 549885"/>
                <a:gd name="connsiteY2" fmla="*/ 456351 h 557116"/>
                <a:gd name="connsiteX3" fmla="*/ 513070 w 549885"/>
                <a:gd name="connsiteY3" fmla="*/ 557093 h 557116"/>
                <a:gd name="connsiteX4" fmla="*/ 428512 w 549885"/>
                <a:gd name="connsiteY4" fmla="*/ 452820 h 557116"/>
                <a:gd name="connsiteX0" fmla="*/ 428512 w 541152"/>
                <a:gd name="connsiteY0" fmla="*/ 452820 h 557115"/>
                <a:gd name="connsiteX1" fmla="*/ 0 w 541152"/>
                <a:gd name="connsiteY1" fmla="*/ 0 h 557115"/>
                <a:gd name="connsiteX2" fmla="*/ 538111 w 541152"/>
                <a:gd name="connsiteY2" fmla="*/ 452821 h 557115"/>
                <a:gd name="connsiteX3" fmla="*/ 513070 w 541152"/>
                <a:gd name="connsiteY3" fmla="*/ 557093 h 557115"/>
                <a:gd name="connsiteX4" fmla="*/ 428512 w 541152"/>
                <a:gd name="connsiteY4" fmla="*/ 452820 h 557115"/>
                <a:gd name="connsiteX0" fmla="*/ 428512 w 553154"/>
                <a:gd name="connsiteY0" fmla="*/ 452820 h 557115"/>
                <a:gd name="connsiteX1" fmla="*/ 0 w 553154"/>
                <a:gd name="connsiteY1" fmla="*/ 0 h 557115"/>
                <a:gd name="connsiteX2" fmla="*/ 552233 w 553154"/>
                <a:gd name="connsiteY2" fmla="*/ 452821 h 557115"/>
                <a:gd name="connsiteX3" fmla="*/ 513070 w 553154"/>
                <a:gd name="connsiteY3" fmla="*/ 557093 h 557115"/>
                <a:gd name="connsiteX4" fmla="*/ 428512 w 553154"/>
                <a:gd name="connsiteY4" fmla="*/ 452820 h 557115"/>
                <a:gd name="connsiteX0" fmla="*/ 428512 w 553154"/>
                <a:gd name="connsiteY0" fmla="*/ 452820 h 557109"/>
                <a:gd name="connsiteX1" fmla="*/ 0 w 553154"/>
                <a:gd name="connsiteY1" fmla="*/ 0 h 557109"/>
                <a:gd name="connsiteX2" fmla="*/ 552233 w 553154"/>
                <a:gd name="connsiteY2" fmla="*/ 413985 h 557109"/>
                <a:gd name="connsiteX3" fmla="*/ 513070 w 553154"/>
                <a:gd name="connsiteY3" fmla="*/ 557093 h 557109"/>
                <a:gd name="connsiteX4" fmla="*/ 428512 w 553154"/>
                <a:gd name="connsiteY4" fmla="*/ 452820 h 557109"/>
                <a:gd name="connsiteX0" fmla="*/ 428512 w 549886"/>
                <a:gd name="connsiteY0" fmla="*/ 452820 h 557113"/>
                <a:gd name="connsiteX1" fmla="*/ 0 w 549886"/>
                <a:gd name="connsiteY1" fmla="*/ 0 h 557113"/>
                <a:gd name="connsiteX2" fmla="*/ 548703 w 549886"/>
                <a:gd name="connsiteY2" fmla="*/ 438698 h 557113"/>
                <a:gd name="connsiteX3" fmla="*/ 513070 w 549886"/>
                <a:gd name="connsiteY3" fmla="*/ 557093 h 557113"/>
                <a:gd name="connsiteX4" fmla="*/ 428512 w 549886"/>
                <a:gd name="connsiteY4" fmla="*/ 452820 h 557113"/>
                <a:gd name="connsiteX0" fmla="*/ 428512 w 549886"/>
                <a:gd name="connsiteY0" fmla="*/ 452820 h 557113"/>
                <a:gd name="connsiteX1" fmla="*/ 0 w 549886"/>
                <a:gd name="connsiteY1" fmla="*/ 0 h 557113"/>
                <a:gd name="connsiteX2" fmla="*/ 548703 w 549886"/>
                <a:gd name="connsiteY2" fmla="*/ 438698 h 557113"/>
                <a:gd name="connsiteX3" fmla="*/ 513070 w 549886"/>
                <a:gd name="connsiteY3" fmla="*/ 557093 h 557113"/>
                <a:gd name="connsiteX4" fmla="*/ 428512 w 549886"/>
                <a:gd name="connsiteY4" fmla="*/ 452820 h 55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886" h="557113">
                  <a:moveTo>
                    <a:pt x="428512" y="452820"/>
                  </a:moveTo>
                  <a:cubicBezTo>
                    <a:pt x="249098" y="301880"/>
                    <a:pt x="150153" y="191174"/>
                    <a:pt x="0" y="0"/>
                  </a:cubicBezTo>
                  <a:cubicBezTo>
                    <a:pt x="170497" y="191174"/>
                    <a:pt x="359918" y="287758"/>
                    <a:pt x="548703" y="438698"/>
                  </a:cubicBezTo>
                  <a:cubicBezTo>
                    <a:pt x="552707" y="436880"/>
                    <a:pt x="547901" y="558911"/>
                    <a:pt x="513070" y="557093"/>
                  </a:cubicBezTo>
                  <a:lnTo>
                    <a:pt x="428512" y="452820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15" name="Isosceles Triangle 91"/>
            <p:cNvSpPr/>
            <p:nvPr/>
          </p:nvSpPr>
          <p:spPr>
            <a:xfrm flipH="1">
              <a:off x="5170113" y="4495436"/>
              <a:ext cx="529578" cy="471081"/>
            </a:xfrm>
            <a:custGeom>
              <a:avLst/>
              <a:gdLst>
                <a:gd name="connsiteX0" fmla="*/ 0 w 101267"/>
                <a:gd name="connsiteY0" fmla="*/ 390641 h 390641"/>
                <a:gd name="connsiteX1" fmla="*/ 50634 w 101267"/>
                <a:gd name="connsiteY1" fmla="*/ 0 h 390641"/>
                <a:gd name="connsiteX2" fmla="*/ 101267 w 101267"/>
                <a:gd name="connsiteY2" fmla="*/ 390641 h 390641"/>
                <a:gd name="connsiteX3" fmla="*/ 0 w 101267"/>
                <a:gd name="connsiteY3" fmla="*/ 390641 h 390641"/>
                <a:gd name="connsiteX0" fmla="*/ 33491 w 134758"/>
                <a:gd name="connsiteY0" fmla="*/ 456478 h 456478"/>
                <a:gd name="connsiteX1" fmla="*/ 0 w 134758"/>
                <a:gd name="connsiteY1" fmla="*/ 0 h 456478"/>
                <a:gd name="connsiteX2" fmla="*/ 134758 w 134758"/>
                <a:gd name="connsiteY2" fmla="*/ 456478 h 456478"/>
                <a:gd name="connsiteX3" fmla="*/ 33491 w 134758"/>
                <a:gd name="connsiteY3" fmla="*/ 456478 h 456478"/>
                <a:gd name="connsiteX0" fmla="*/ 33491 w 149389"/>
                <a:gd name="connsiteY0" fmla="*/ 456478 h 456478"/>
                <a:gd name="connsiteX1" fmla="*/ 0 w 149389"/>
                <a:gd name="connsiteY1" fmla="*/ 0 h 456478"/>
                <a:gd name="connsiteX2" fmla="*/ 149389 w 149389"/>
                <a:gd name="connsiteY2" fmla="*/ 456478 h 456478"/>
                <a:gd name="connsiteX3" fmla="*/ 33491 w 149389"/>
                <a:gd name="connsiteY3" fmla="*/ 456478 h 456478"/>
                <a:gd name="connsiteX0" fmla="*/ 212714 w 328612"/>
                <a:gd name="connsiteY0" fmla="*/ 427217 h 427217"/>
                <a:gd name="connsiteX1" fmla="*/ 0 w 328612"/>
                <a:gd name="connsiteY1" fmla="*/ 0 h 427217"/>
                <a:gd name="connsiteX2" fmla="*/ 328612 w 328612"/>
                <a:gd name="connsiteY2" fmla="*/ 427217 h 427217"/>
                <a:gd name="connsiteX3" fmla="*/ 212714 w 328612"/>
                <a:gd name="connsiteY3" fmla="*/ 427217 h 427217"/>
                <a:gd name="connsiteX0" fmla="*/ 450458 w 566356"/>
                <a:gd name="connsiteY0" fmla="*/ 452820 h 452820"/>
                <a:gd name="connsiteX1" fmla="*/ 0 w 566356"/>
                <a:gd name="connsiteY1" fmla="*/ 0 h 452820"/>
                <a:gd name="connsiteX2" fmla="*/ 566356 w 566356"/>
                <a:gd name="connsiteY2" fmla="*/ 452820 h 452820"/>
                <a:gd name="connsiteX3" fmla="*/ 450458 w 566356"/>
                <a:gd name="connsiteY3" fmla="*/ 452820 h 452820"/>
                <a:gd name="connsiteX0" fmla="*/ 450458 w 566356"/>
                <a:gd name="connsiteY0" fmla="*/ 452820 h 452820"/>
                <a:gd name="connsiteX1" fmla="*/ 0 w 566356"/>
                <a:gd name="connsiteY1" fmla="*/ 0 h 452820"/>
                <a:gd name="connsiteX2" fmla="*/ 566356 w 566356"/>
                <a:gd name="connsiteY2" fmla="*/ 452820 h 452820"/>
                <a:gd name="connsiteX3" fmla="*/ 450458 w 566356"/>
                <a:gd name="connsiteY3" fmla="*/ 452820 h 452820"/>
                <a:gd name="connsiteX0" fmla="*/ 450458 w 566356"/>
                <a:gd name="connsiteY0" fmla="*/ 452820 h 452820"/>
                <a:gd name="connsiteX1" fmla="*/ 0 w 566356"/>
                <a:gd name="connsiteY1" fmla="*/ 0 h 452820"/>
                <a:gd name="connsiteX2" fmla="*/ 566356 w 566356"/>
                <a:gd name="connsiteY2" fmla="*/ 452820 h 452820"/>
                <a:gd name="connsiteX3" fmla="*/ 450458 w 566356"/>
                <a:gd name="connsiteY3" fmla="*/ 452820 h 452820"/>
                <a:gd name="connsiteX0" fmla="*/ 399251 w 515149"/>
                <a:gd name="connsiteY0" fmla="*/ 449162 h 449162"/>
                <a:gd name="connsiteX1" fmla="*/ 0 w 515149"/>
                <a:gd name="connsiteY1" fmla="*/ 0 h 449162"/>
                <a:gd name="connsiteX2" fmla="*/ 515149 w 515149"/>
                <a:gd name="connsiteY2" fmla="*/ 449162 h 449162"/>
                <a:gd name="connsiteX3" fmla="*/ 399251 w 515149"/>
                <a:gd name="connsiteY3" fmla="*/ 449162 h 449162"/>
                <a:gd name="connsiteX0" fmla="*/ 399251 w 515149"/>
                <a:gd name="connsiteY0" fmla="*/ 449162 h 449162"/>
                <a:gd name="connsiteX1" fmla="*/ 0 w 515149"/>
                <a:gd name="connsiteY1" fmla="*/ 0 h 449162"/>
                <a:gd name="connsiteX2" fmla="*/ 515149 w 515149"/>
                <a:gd name="connsiteY2" fmla="*/ 449162 h 449162"/>
                <a:gd name="connsiteX3" fmla="*/ 399251 w 515149"/>
                <a:gd name="connsiteY3" fmla="*/ 449162 h 449162"/>
                <a:gd name="connsiteX0" fmla="*/ 415483 w 531381"/>
                <a:gd name="connsiteY0" fmla="*/ 446924 h 446924"/>
                <a:gd name="connsiteX1" fmla="*/ 0 w 531381"/>
                <a:gd name="connsiteY1" fmla="*/ 0 h 446924"/>
                <a:gd name="connsiteX2" fmla="*/ 531381 w 531381"/>
                <a:gd name="connsiteY2" fmla="*/ 446924 h 446924"/>
                <a:gd name="connsiteX3" fmla="*/ 415483 w 531381"/>
                <a:gd name="connsiteY3" fmla="*/ 446924 h 446924"/>
                <a:gd name="connsiteX0" fmla="*/ 415483 w 524166"/>
                <a:gd name="connsiteY0" fmla="*/ 446924 h 446924"/>
                <a:gd name="connsiteX1" fmla="*/ 0 w 524166"/>
                <a:gd name="connsiteY1" fmla="*/ 0 h 446924"/>
                <a:gd name="connsiteX2" fmla="*/ 524166 w 524166"/>
                <a:gd name="connsiteY2" fmla="*/ 444686 h 446924"/>
                <a:gd name="connsiteX3" fmla="*/ 415483 w 524166"/>
                <a:gd name="connsiteY3" fmla="*/ 446924 h 446924"/>
                <a:gd name="connsiteX0" fmla="*/ 415483 w 529577"/>
                <a:gd name="connsiteY0" fmla="*/ 446924 h 455877"/>
                <a:gd name="connsiteX1" fmla="*/ 0 w 529577"/>
                <a:gd name="connsiteY1" fmla="*/ 0 h 455877"/>
                <a:gd name="connsiteX2" fmla="*/ 529577 w 529577"/>
                <a:gd name="connsiteY2" fmla="*/ 455877 h 455877"/>
                <a:gd name="connsiteX3" fmla="*/ 415483 w 529577"/>
                <a:gd name="connsiteY3" fmla="*/ 446924 h 455877"/>
                <a:gd name="connsiteX0" fmla="*/ 415483 w 529577"/>
                <a:gd name="connsiteY0" fmla="*/ 446924 h 449162"/>
                <a:gd name="connsiteX1" fmla="*/ 0 w 529577"/>
                <a:gd name="connsiteY1" fmla="*/ 0 h 449162"/>
                <a:gd name="connsiteX2" fmla="*/ 529577 w 529577"/>
                <a:gd name="connsiteY2" fmla="*/ 449162 h 449162"/>
                <a:gd name="connsiteX3" fmla="*/ 415483 w 529577"/>
                <a:gd name="connsiteY3" fmla="*/ 446924 h 449162"/>
                <a:gd name="connsiteX0" fmla="*/ 415483 w 529577"/>
                <a:gd name="connsiteY0" fmla="*/ 446924 h 471089"/>
                <a:gd name="connsiteX1" fmla="*/ 0 w 529577"/>
                <a:gd name="connsiteY1" fmla="*/ 0 h 471089"/>
                <a:gd name="connsiteX2" fmla="*/ 529577 w 529577"/>
                <a:gd name="connsiteY2" fmla="*/ 449162 h 471089"/>
                <a:gd name="connsiteX3" fmla="*/ 517519 w 529577"/>
                <a:gd name="connsiteY3" fmla="*/ 471064 h 471089"/>
                <a:gd name="connsiteX4" fmla="*/ 415483 w 529577"/>
                <a:gd name="connsiteY4" fmla="*/ 446924 h 471089"/>
                <a:gd name="connsiteX0" fmla="*/ 415483 w 529577"/>
                <a:gd name="connsiteY0" fmla="*/ 446924 h 471091"/>
                <a:gd name="connsiteX1" fmla="*/ 0 w 529577"/>
                <a:gd name="connsiteY1" fmla="*/ 0 h 471091"/>
                <a:gd name="connsiteX2" fmla="*/ 529577 w 529577"/>
                <a:gd name="connsiteY2" fmla="*/ 451401 h 471091"/>
                <a:gd name="connsiteX3" fmla="*/ 517519 w 529577"/>
                <a:gd name="connsiteY3" fmla="*/ 471064 h 471091"/>
                <a:gd name="connsiteX4" fmla="*/ 415483 w 529577"/>
                <a:gd name="connsiteY4" fmla="*/ 446924 h 471091"/>
                <a:gd name="connsiteX0" fmla="*/ 415483 w 531381"/>
                <a:gd name="connsiteY0" fmla="*/ 446924 h 471089"/>
                <a:gd name="connsiteX1" fmla="*/ 0 w 531381"/>
                <a:gd name="connsiteY1" fmla="*/ 0 h 471089"/>
                <a:gd name="connsiteX2" fmla="*/ 531381 w 531381"/>
                <a:gd name="connsiteY2" fmla="*/ 449162 h 471089"/>
                <a:gd name="connsiteX3" fmla="*/ 517519 w 531381"/>
                <a:gd name="connsiteY3" fmla="*/ 471064 h 471089"/>
                <a:gd name="connsiteX4" fmla="*/ 415483 w 531381"/>
                <a:gd name="connsiteY4" fmla="*/ 446924 h 471089"/>
                <a:gd name="connsiteX0" fmla="*/ 415483 w 531381"/>
                <a:gd name="connsiteY0" fmla="*/ 446924 h 471091"/>
                <a:gd name="connsiteX1" fmla="*/ 0 w 531381"/>
                <a:gd name="connsiteY1" fmla="*/ 0 h 471091"/>
                <a:gd name="connsiteX2" fmla="*/ 531381 w 531381"/>
                <a:gd name="connsiteY2" fmla="*/ 451401 h 471091"/>
                <a:gd name="connsiteX3" fmla="*/ 517519 w 531381"/>
                <a:gd name="connsiteY3" fmla="*/ 471064 h 471091"/>
                <a:gd name="connsiteX4" fmla="*/ 415483 w 531381"/>
                <a:gd name="connsiteY4" fmla="*/ 446924 h 471091"/>
                <a:gd name="connsiteX0" fmla="*/ 415483 w 525970"/>
                <a:gd name="connsiteY0" fmla="*/ 446924 h 471085"/>
                <a:gd name="connsiteX1" fmla="*/ 0 w 525970"/>
                <a:gd name="connsiteY1" fmla="*/ 0 h 471085"/>
                <a:gd name="connsiteX2" fmla="*/ 525970 w 525970"/>
                <a:gd name="connsiteY2" fmla="*/ 444686 h 471085"/>
                <a:gd name="connsiteX3" fmla="*/ 517519 w 525970"/>
                <a:gd name="connsiteY3" fmla="*/ 471064 h 471085"/>
                <a:gd name="connsiteX4" fmla="*/ 415483 w 525970"/>
                <a:gd name="connsiteY4" fmla="*/ 446924 h 471085"/>
                <a:gd name="connsiteX0" fmla="*/ 415483 w 529577"/>
                <a:gd name="connsiteY0" fmla="*/ 446924 h 471083"/>
                <a:gd name="connsiteX1" fmla="*/ 0 w 529577"/>
                <a:gd name="connsiteY1" fmla="*/ 0 h 471083"/>
                <a:gd name="connsiteX2" fmla="*/ 529577 w 529577"/>
                <a:gd name="connsiteY2" fmla="*/ 442448 h 471083"/>
                <a:gd name="connsiteX3" fmla="*/ 517519 w 529577"/>
                <a:gd name="connsiteY3" fmla="*/ 471064 h 471083"/>
                <a:gd name="connsiteX4" fmla="*/ 415483 w 529577"/>
                <a:gd name="connsiteY4" fmla="*/ 446924 h 47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577" h="471083">
                  <a:moveTo>
                    <a:pt x="415483" y="446924"/>
                  </a:moveTo>
                  <a:cubicBezTo>
                    <a:pt x="265330" y="295984"/>
                    <a:pt x="150153" y="191174"/>
                    <a:pt x="0" y="0"/>
                  </a:cubicBezTo>
                  <a:cubicBezTo>
                    <a:pt x="170497" y="191174"/>
                    <a:pt x="365505" y="280917"/>
                    <a:pt x="529577" y="442448"/>
                  </a:cubicBezTo>
                  <a:cubicBezTo>
                    <a:pt x="526760" y="441541"/>
                    <a:pt x="520336" y="471971"/>
                    <a:pt x="517519" y="471064"/>
                  </a:cubicBezTo>
                  <a:lnTo>
                    <a:pt x="415483" y="446924"/>
                  </a:lnTo>
                  <a:close/>
                </a:path>
              </a:pathLst>
            </a:cu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368266" y="4157495"/>
            <a:ext cx="489503" cy="1221770"/>
            <a:chOff x="3328683" y="4152734"/>
            <a:chExt cx="552067" cy="1377925"/>
          </a:xfrm>
        </p:grpSpPr>
        <p:cxnSp>
          <p:nvCxnSpPr>
            <p:cNvPr id="101" name="Straight Connector 100"/>
            <p:cNvCxnSpPr>
              <a:stCxn id="217" idx="0"/>
              <a:endCxn id="167" idx="0"/>
            </p:cNvCxnSpPr>
            <p:nvPr/>
          </p:nvCxnSpPr>
          <p:spPr>
            <a:xfrm flipV="1">
              <a:off x="3328683" y="4152734"/>
              <a:ext cx="260018" cy="585128"/>
            </a:xfrm>
            <a:prstGeom prst="line">
              <a:avLst/>
            </a:prstGeom>
            <a:ln w="15875">
              <a:solidFill>
                <a:srgbClr val="009A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/>
            <p:cNvGrpSpPr/>
            <p:nvPr/>
          </p:nvGrpSpPr>
          <p:grpSpPr>
            <a:xfrm>
              <a:off x="3328683" y="4152734"/>
              <a:ext cx="552067" cy="1377925"/>
              <a:chOff x="3328683" y="4152734"/>
              <a:chExt cx="552067" cy="1377925"/>
            </a:xfrm>
          </p:grpSpPr>
          <p:sp>
            <p:nvSpPr>
              <p:cNvPr id="166" name="Isosceles Triangle 165"/>
              <p:cNvSpPr/>
              <p:nvPr/>
            </p:nvSpPr>
            <p:spPr>
              <a:xfrm>
                <a:off x="3347670" y="4195421"/>
                <a:ext cx="533080" cy="589951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67" name="Isosceles Triangle 166"/>
              <p:cNvSpPr/>
              <p:nvPr/>
            </p:nvSpPr>
            <p:spPr>
              <a:xfrm>
                <a:off x="3442329" y="4152734"/>
                <a:ext cx="292744" cy="321622"/>
              </a:xfrm>
              <a:prstGeom prst="triangle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589512" y="4738659"/>
                <a:ext cx="144000" cy="792000"/>
              </a:xfrm>
              <a:custGeom>
                <a:avLst/>
                <a:gdLst>
                  <a:gd name="connsiteX0" fmla="*/ 0 w 144000"/>
                  <a:gd name="connsiteY0" fmla="*/ 0 h 756000"/>
                  <a:gd name="connsiteX1" fmla="*/ 144000 w 144000"/>
                  <a:gd name="connsiteY1" fmla="*/ 0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  <a:gd name="connsiteX0" fmla="*/ 0 w 144000"/>
                  <a:gd name="connsiteY0" fmla="*/ 0 h 756000"/>
                  <a:gd name="connsiteX1" fmla="*/ 133952 w 144000"/>
                  <a:gd name="connsiteY1" fmla="*/ 55266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" h="756000">
                    <a:moveTo>
                      <a:pt x="0" y="0"/>
                    </a:moveTo>
                    <a:lnTo>
                      <a:pt x="133952" y="55266"/>
                    </a:lnTo>
                    <a:lnTo>
                      <a:pt x="144000" y="756000"/>
                    </a:lnTo>
                    <a:lnTo>
                      <a:pt x="0" y="75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16" name="Rectangle 168"/>
              <p:cNvSpPr/>
              <p:nvPr/>
            </p:nvSpPr>
            <p:spPr>
              <a:xfrm flipH="1">
                <a:off x="3703157" y="4743681"/>
                <a:ext cx="144000" cy="774001"/>
              </a:xfrm>
              <a:custGeom>
                <a:avLst/>
                <a:gdLst>
                  <a:gd name="connsiteX0" fmla="*/ 0 w 144000"/>
                  <a:gd name="connsiteY0" fmla="*/ 0 h 756000"/>
                  <a:gd name="connsiteX1" fmla="*/ 144000 w 144000"/>
                  <a:gd name="connsiteY1" fmla="*/ 0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  <a:gd name="connsiteX0" fmla="*/ 0 w 144000"/>
                  <a:gd name="connsiteY0" fmla="*/ 0 h 756000"/>
                  <a:gd name="connsiteX1" fmla="*/ 133952 w 144000"/>
                  <a:gd name="connsiteY1" fmla="*/ 55266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" h="756000">
                    <a:moveTo>
                      <a:pt x="0" y="0"/>
                    </a:moveTo>
                    <a:lnTo>
                      <a:pt x="133952" y="55266"/>
                    </a:lnTo>
                    <a:lnTo>
                      <a:pt x="144000" y="756000"/>
                    </a:lnTo>
                    <a:lnTo>
                      <a:pt x="0" y="75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009A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17" name="Rectangle 168"/>
              <p:cNvSpPr/>
              <p:nvPr/>
            </p:nvSpPr>
            <p:spPr>
              <a:xfrm>
                <a:off x="3328683" y="4737862"/>
                <a:ext cx="144000" cy="792000"/>
              </a:xfrm>
              <a:custGeom>
                <a:avLst/>
                <a:gdLst>
                  <a:gd name="connsiteX0" fmla="*/ 0 w 144000"/>
                  <a:gd name="connsiteY0" fmla="*/ 0 h 756000"/>
                  <a:gd name="connsiteX1" fmla="*/ 144000 w 144000"/>
                  <a:gd name="connsiteY1" fmla="*/ 0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  <a:gd name="connsiteX0" fmla="*/ 0 w 144000"/>
                  <a:gd name="connsiteY0" fmla="*/ 0 h 756000"/>
                  <a:gd name="connsiteX1" fmla="*/ 133952 w 144000"/>
                  <a:gd name="connsiteY1" fmla="*/ 55266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" h="756000">
                    <a:moveTo>
                      <a:pt x="0" y="0"/>
                    </a:moveTo>
                    <a:lnTo>
                      <a:pt x="133952" y="55266"/>
                    </a:lnTo>
                    <a:lnTo>
                      <a:pt x="144000" y="756000"/>
                    </a:lnTo>
                    <a:lnTo>
                      <a:pt x="0" y="75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18" name="Rectangle 168"/>
              <p:cNvSpPr/>
              <p:nvPr/>
            </p:nvSpPr>
            <p:spPr>
              <a:xfrm flipH="1">
                <a:off x="3442328" y="4746717"/>
                <a:ext cx="144000" cy="774000"/>
              </a:xfrm>
              <a:custGeom>
                <a:avLst/>
                <a:gdLst>
                  <a:gd name="connsiteX0" fmla="*/ 0 w 144000"/>
                  <a:gd name="connsiteY0" fmla="*/ 0 h 756000"/>
                  <a:gd name="connsiteX1" fmla="*/ 144000 w 144000"/>
                  <a:gd name="connsiteY1" fmla="*/ 0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  <a:gd name="connsiteX0" fmla="*/ 0 w 144000"/>
                  <a:gd name="connsiteY0" fmla="*/ 0 h 756000"/>
                  <a:gd name="connsiteX1" fmla="*/ 133952 w 144000"/>
                  <a:gd name="connsiteY1" fmla="*/ 55266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" h="756000">
                    <a:moveTo>
                      <a:pt x="0" y="0"/>
                    </a:moveTo>
                    <a:lnTo>
                      <a:pt x="133952" y="55266"/>
                    </a:lnTo>
                    <a:lnTo>
                      <a:pt x="144000" y="756000"/>
                    </a:lnTo>
                    <a:lnTo>
                      <a:pt x="0" y="75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009A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219" name="Straight Connector 218"/>
              <p:cNvCxnSpPr>
                <a:stCxn id="216" idx="0"/>
                <a:endCxn id="167" idx="0"/>
              </p:cNvCxnSpPr>
              <p:nvPr/>
            </p:nvCxnSpPr>
            <p:spPr>
              <a:xfrm flipH="1" flipV="1">
                <a:off x="3588701" y="4152734"/>
                <a:ext cx="258456" cy="590947"/>
              </a:xfrm>
              <a:prstGeom prst="line">
                <a:avLst/>
              </a:prstGeom>
              <a:ln w="15875">
                <a:solidFill>
                  <a:srgbClr val="009AC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0" name="Group 229"/>
          <p:cNvGrpSpPr/>
          <p:nvPr/>
        </p:nvGrpSpPr>
        <p:grpSpPr>
          <a:xfrm>
            <a:off x="2834229" y="4156918"/>
            <a:ext cx="489503" cy="1221770"/>
            <a:chOff x="3328683" y="4152734"/>
            <a:chExt cx="552067" cy="1377925"/>
          </a:xfrm>
        </p:grpSpPr>
        <p:cxnSp>
          <p:nvCxnSpPr>
            <p:cNvPr id="231" name="Straight Connector 230"/>
            <p:cNvCxnSpPr>
              <a:stCxn id="237" idx="0"/>
              <a:endCxn id="234" idx="0"/>
            </p:cNvCxnSpPr>
            <p:nvPr/>
          </p:nvCxnSpPr>
          <p:spPr>
            <a:xfrm flipV="1">
              <a:off x="3328683" y="4152734"/>
              <a:ext cx="260018" cy="585128"/>
            </a:xfrm>
            <a:prstGeom prst="line">
              <a:avLst/>
            </a:prstGeom>
            <a:ln w="12700">
              <a:solidFill>
                <a:srgbClr val="002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" name="Group 231"/>
            <p:cNvGrpSpPr/>
            <p:nvPr/>
          </p:nvGrpSpPr>
          <p:grpSpPr>
            <a:xfrm>
              <a:off x="3328683" y="4152734"/>
              <a:ext cx="552067" cy="1377925"/>
              <a:chOff x="3328683" y="4152734"/>
              <a:chExt cx="552067" cy="1377925"/>
            </a:xfrm>
          </p:grpSpPr>
          <p:sp>
            <p:nvSpPr>
              <p:cNvPr id="233" name="Isosceles Triangle 232"/>
              <p:cNvSpPr/>
              <p:nvPr/>
            </p:nvSpPr>
            <p:spPr>
              <a:xfrm>
                <a:off x="3347670" y="4195421"/>
                <a:ext cx="533080" cy="589951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34" name="Isosceles Triangle 233"/>
              <p:cNvSpPr/>
              <p:nvPr/>
            </p:nvSpPr>
            <p:spPr>
              <a:xfrm>
                <a:off x="3442329" y="4152734"/>
                <a:ext cx="292744" cy="321622"/>
              </a:xfrm>
              <a:prstGeom prst="triangle">
                <a:avLst/>
              </a:prstGeom>
              <a:solidFill>
                <a:srgbClr val="002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35" name="Rectangle 168"/>
              <p:cNvSpPr/>
              <p:nvPr/>
            </p:nvSpPr>
            <p:spPr>
              <a:xfrm>
                <a:off x="3589512" y="4738659"/>
                <a:ext cx="144000" cy="792000"/>
              </a:xfrm>
              <a:custGeom>
                <a:avLst/>
                <a:gdLst>
                  <a:gd name="connsiteX0" fmla="*/ 0 w 144000"/>
                  <a:gd name="connsiteY0" fmla="*/ 0 h 756000"/>
                  <a:gd name="connsiteX1" fmla="*/ 144000 w 144000"/>
                  <a:gd name="connsiteY1" fmla="*/ 0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  <a:gd name="connsiteX0" fmla="*/ 0 w 144000"/>
                  <a:gd name="connsiteY0" fmla="*/ 0 h 756000"/>
                  <a:gd name="connsiteX1" fmla="*/ 133952 w 144000"/>
                  <a:gd name="connsiteY1" fmla="*/ 55266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" h="756000">
                    <a:moveTo>
                      <a:pt x="0" y="0"/>
                    </a:moveTo>
                    <a:lnTo>
                      <a:pt x="133952" y="55266"/>
                    </a:lnTo>
                    <a:lnTo>
                      <a:pt x="144000" y="756000"/>
                    </a:lnTo>
                    <a:lnTo>
                      <a:pt x="0" y="75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36" name="Rectangle 168"/>
              <p:cNvSpPr/>
              <p:nvPr/>
            </p:nvSpPr>
            <p:spPr>
              <a:xfrm flipH="1">
                <a:off x="3703157" y="4743681"/>
                <a:ext cx="144000" cy="774001"/>
              </a:xfrm>
              <a:custGeom>
                <a:avLst/>
                <a:gdLst>
                  <a:gd name="connsiteX0" fmla="*/ 0 w 144000"/>
                  <a:gd name="connsiteY0" fmla="*/ 0 h 756000"/>
                  <a:gd name="connsiteX1" fmla="*/ 144000 w 144000"/>
                  <a:gd name="connsiteY1" fmla="*/ 0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  <a:gd name="connsiteX0" fmla="*/ 0 w 144000"/>
                  <a:gd name="connsiteY0" fmla="*/ 0 h 756000"/>
                  <a:gd name="connsiteX1" fmla="*/ 133952 w 144000"/>
                  <a:gd name="connsiteY1" fmla="*/ 55266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" h="756000">
                    <a:moveTo>
                      <a:pt x="0" y="0"/>
                    </a:moveTo>
                    <a:lnTo>
                      <a:pt x="133952" y="55266"/>
                    </a:lnTo>
                    <a:lnTo>
                      <a:pt x="144000" y="756000"/>
                    </a:lnTo>
                    <a:lnTo>
                      <a:pt x="0" y="75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002B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37" name="Rectangle 168"/>
              <p:cNvSpPr/>
              <p:nvPr/>
            </p:nvSpPr>
            <p:spPr>
              <a:xfrm>
                <a:off x="3328683" y="4737862"/>
                <a:ext cx="144000" cy="792000"/>
              </a:xfrm>
              <a:custGeom>
                <a:avLst/>
                <a:gdLst>
                  <a:gd name="connsiteX0" fmla="*/ 0 w 144000"/>
                  <a:gd name="connsiteY0" fmla="*/ 0 h 756000"/>
                  <a:gd name="connsiteX1" fmla="*/ 144000 w 144000"/>
                  <a:gd name="connsiteY1" fmla="*/ 0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  <a:gd name="connsiteX0" fmla="*/ 0 w 144000"/>
                  <a:gd name="connsiteY0" fmla="*/ 0 h 756000"/>
                  <a:gd name="connsiteX1" fmla="*/ 133952 w 144000"/>
                  <a:gd name="connsiteY1" fmla="*/ 55266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" h="756000">
                    <a:moveTo>
                      <a:pt x="0" y="0"/>
                    </a:moveTo>
                    <a:lnTo>
                      <a:pt x="133952" y="55266"/>
                    </a:lnTo>
                    <a:lnTo>
                      <a:pt x="144000" y="756000"/>
                    </a:lnTo>
                    <a:lnTo>
                      <a:pt x="0" y="75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38" name="Rectangle 168"/>
              <p:cNvSpPr/>
              <p:nvPr/>
            </p:nvSpPr>
            <p:spPr>
              <a:xfrm flipH="1">
                <a:off x="3442328" y="4746717"/>
                <a:ext cx="144000" cy="774001"/>
              </a:xfrm>
              <a:custGeom>
                <a:avLst/>
                <a:gdLst>
                  <a:gd name="connsiteX0" fmla="*/ 0 w 144000"/>
                  <a:gd name="connsiteY0" fmla="*/ 0 h 756000"/>
                  <a:gd name="connsiteX1" fmla="*/ 144000 w 144000"/>
                  <a:gd name="connsiteY1" fmla="*/ 0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  <a:gd name="connsiteX0" fmla="*/ 0 w 144000"/>
                  <a:gd name="connsiteY0" fmla="*/ 0 h 756000"/>
                  <a:gd name="connsiteX1" fmla="*/ 133952 w 144000"/>
                  <a:gd name="connsiteY1" fmla="*/ 55266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" h="756000">
                    <a:moveTo>
                      <a:pt x="0" y="0"/>
                    </a:moveTo>
                    <a:lnTo>
                      <a:pt x="133952" y="55266"/>
                    </a:lnTo>
                    <a:lnTo>
                      <a:pt x="144000" y="756000"/>
                    </a:lnTo>
                    <a:lnTo>
                      <a:pt x="0" y="75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002B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239" name="Straight Connector 238"/>
              <p:cNvCxnSpPr>
                <a:stCxn id="236" idx="0"/>
                <a:endCxn id="234" idx="0"/>
              </p:cNvCxnSpPr>
              <p:nvPr/>
            </p:nvCxnSpPr>
            <p:spPr>
              <a:xfrm flipH="1" flipV="1">
                <a:off x="3588701" y="4152734"/>
                <a:ext cx="258456" cy="590947"/>
              </a:xfrm>
              <a:prstGeom prst="line">
                <a:avLst/>
              </a:prstGeom>
              <a:ln w="15875">
                <a:solidFill>
                  <a:srgbClr val="002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0" name="Group 239"/>
          <p:cNvGrpSpPr/>
          <p:nvPr/>
        </p:nvGrpSpPr>
        <p:grpSpPr>
          <a:xfrm>
            <a:off x="3902341" y="4159017"/>
            <a:ext cx="489503" cy="1221770"/>
            <a:chOff x="3328683" y="4152734"/>
            <a:chExt cx="552067" cy="1377925"/>
          </a:xfrm>
        </p:grpSpPr>
        <p:cxnSp>
          <p:nvCxnSpPr>
            <p:cNvPr id="241" name="Straight Connector 240"/>
            <p:cNvCxnSpPr>
              <a:stCxn id="247" idx="0"/>
              <a:endCxn id="244" idx="0"/>
            </p:cNvCxnSpPr>
            <p:nvPr/>
          </p:nvCxnSpPr>
          <p:spPr>
            <a:xfrm flipV="1">
              <a:off x="3328683" y="4152734"/>
              <a:ext cx="260018" cy="585128"/>
            </a:xfrm>
            <a:prstGeom prst="line">
              <a:avLst/>
            </a:prstGeom>
            <a:ln w="15875">
              <a:solidFill>
                <a:srgbClr val="878A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2" name="Group 241"/>
            <p:cNvGrpSpPr/>
            <p:nvPr/>
          </p:nvGrpSpPr>
          <p:grpSpPr>
            <a:xfrm>
              <a:off x="3328683" y="4152734"/>
              <a:ext cx="552067" cy="1377925"/>
              <a:chOff x="3328683" y="4152734"/>
              <a:chExt cx="552067" cy="1377925"/>
            </a:xfrm>
          </p:grpSpPr>
          <p:sp>
            <p:nvSpPr>
              <p:cNvPr id="243" name="Isosceles Triangle 242"/>
              <p:cNvSpPr/>
              <p:nvPr/>
            </p:nvSpPr>
            <p:spPr>
              <a:xfrm>
                <a:off x="3347670" y="4195421"/>
                <a:ext cx="533080" cy="589951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44" name="Isosceles Triangle 243"/>
              <p:cNvSpPr/>
              <p:nvPr/>
            </p:nvSpPr>
            <p:spPr>
              <a:xfrm>
                <a:off x="3442329" y="4152734"/>
                <a:ext cx="292744" cy="321622"/>
              </a:xfrm>
              <a:prstGeom prst="triangle">
                <a:avLst/>
              </a:prstGeom>
              <a:solidFill>
                <a:srgbClr val="878A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45" name="Rectangle 168"/>
              <p:cNvSpPr/>
              <p:nvPr/>
            </p:nvSpPr>
            <p:spPr>
              <a:xfrm>
                <a:off x="3589512" y="4738659"/>
                <a:ext cx="144000" cy="792000"/>
              </a:xfrm>
              <a:custGeom>
                <a:avLst/>
                <a:gdLst>
                  <a:gd name="connsiteX0" fmla="*/ 0 w 144000"/>
                  <a:gd name="connsiteY0" fmla="*/ 0 h 756000"/>
                  <a:gd name="connsiteX1" fmla="*/ 144000 w 144000"/>
                  <a:gd name="connsiteY1" fmla="*/ 0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  <a:gd name="connsiteX0" fmla="*/ 0 w 144000"/>
                  <a:gd name="connsiteY0" fmla="*/ 0 h 756000"/>
                  <a:gd name="connsiteX1" fmla="*/ 133952 w 144000"/>
                  <a:gd name="connsiteY1" fmla="*/ 55266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" h="756000">
                    <a:moveTo>
                      <a:pt x="0" y="0"/>
                    </a:moveTo>
                    <a:lnTo>
                      <a:pt x="133952" y="55266"/>
                    </a:lnTo>
                    <a:lnTo>
                      <a:pt x="144000" y="756000"/>
                    </a:lnTo>
                    <a:lnTo>
                      <a:pt x="0" y="75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8A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46" name="Rectangle 168"/>
              <p:cNvSpPr/>
              <p:nvPr/>
            </p:nvSpPr>
            <p:spPr>
              <a:xfrm flipH="1">
                <a:off x="3703157" y="4743681"/>
                <a:ext cx="144000" cy="774001"/>
              </a:xfrm>
              <a:custGeom>
                <a:avLst/>
                <a:gdLst>
                  <a:gd name="connsiteX0" fmla="*/ 0 w 144000"/>
                  <a:gd name="connsiteY0" fmla="*/ 0 h 756000"/>
                  <a:gd name="connsiteX1" fmla="*/ 144000 w 144000"/>
                  <a:gd name="connsiteY1" fmla="*/ 0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  <a:gd name="connsiteX0" fmla="*/ 0 w 144000"/>
                  <a:gd name="connsiteY0" fmla="*/ 0 h 756000"/>
                  <a:gd name="connsiteX1" fmla="*/ 133952 w 144000"/>
                  <a:gd name="connsiteY1" fmla="*/ 55266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" h="756000">
                    <a:moveTo>
                      <a:pt x="0" y="0"/>
                    </a:moveTo>
                    <a:lnTo>
                      <a:pt x="133952" y="55266"/>
                    </a:lnTo>
                    <a:lnTo>
                      <a:pt x="144000" y="756000"/>
                    </a:lnTo>
                    <a:lnTo>
                      <a:pt x="0" y="75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878A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47" name="Rectangle 168"/>
              <p:cNvSpPr/>
              <p:nvPr/>
            </p:nvSpPr>
            <p:spPr>
              <a:xfrm>
                <a:off x="3328683" y="4737862"/>
                <a:ext cx="144000" cy="792000"/>
              </a:xfrm>
              <a:custGeom>
                <a:avLst/>
                <a:gdLst>
                  <a:gd name="connsiteX0" fmla="*/ 0 w 144000"/>
                  <a:gd name="connsiteY0" fmla="*/ 0 h 756000"/>
                  <a:gd name="connsiteX1" fmla="*/ 144000 w 144000"/>
                  <a:gd name="connsiteY1" fmla="*/ 0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  <a:gd name="connsiteX0" fmla="*/ 0 w 144000"/>
                  <a:gd name="connsiteY0" fmla="*/ 0 h 756000"/>
                  <a:gd name="connsiteX1" fmla="*/ 133952 w 144000"/>
                  <a:gd name="connsiteY1" fmla="*/ 55266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" h="756000">
                    <a:moveTo>
                      <a:pt x="0" y="0"/>
                    </a:moveTo>
                    <a:lnTo>
                      <a:pt x="133952" y="55266"/>
                    </a:lnTo>
                    <a:lnTo>
                      <a:pt x="144000" y="756000"/>
                    </a:lnTo>
                    <a:lnTo>
                      <a:pt x="0" y="75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8A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48" name="Rectangle 168"/>
              <p:cNvSpPr/>
              <p:nvPr/>
            </p:nvSpPr>
            <p:spPr>
              <a:xfrm flipH="1">
                <a:off x="3442328" y="4742883"/>
                <a:ext cx="144000" cy="774001"/>
              </a:xfrm>
              <a:custGeom>
                <a:avLst/>
                <a:gdLst>
                  <a:gd name="connsiteX0" fmla="*/ 0 w 144000"/>
                  <a:gd name="connsiteY0" fmla="*/ 0 h 756000"/>
                  <a:gd name="connsiteX1" fmla="*/ 144000 w 144000"/>
                  <a:gd name="connsiteY1" fmla="*/ 0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  <a:gd name="connsiteX0" fmla="*/ 0 w 144000"/>
                  <a:gd name="connsiteY0" fmla="*/ 0 h 756000"/>
                  <a:gd name="connsiteX1" fmla="*/ 133952 w 144000"/>
                  <a:gd name="connsiteY1" fmla="*/ 55266 h 756000"/>
                  <a:gd name="connsiteX2" fmla="*/ 144000 w 144000"/>
                  <a:gd name="connsiteY2" fmla="*/ 756000 h 756000"/>
                  <a:gd name="connsiteX3" fmla="*/ 0 w 144000"/>
                  <a:gd name="connsiteY3" fmla="*/ 756000 h 756000"/>
                  <a:gd name="connsiteX4" fmla="*/ 0 w 144000"/>
                  <a:gd name="connsiteY4" fmla="*/ 0 h 75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00" h="756000">
                    <a:moveTo>
                      <a:pt x="0" y="0"/>
                    </a:moveTo>
                    <a:lnTo>
                      <a:pt x="133952" y="55266"/>
                    </a:lnTo>
                    <a:lnTo>
                      <a:pt x="144000" y="756000"/>
                    </a:lnTo>
                    <a:lnTo>
                      <a:pt x="0" y="75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878A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249" name="Straight Connector 248"/>
              <p:cNvCxnSpPr>
                <a:stCxn id="246" idx="0"/>
                <a:endCxn id="244" idx="0"/>
              </p:cNvCxnSpPr>
              <p:nvPr/>
            </p:nvCxnSpPr>
            <p:spPr>
              <a:xfrm flipH="1" flipV="1">
                <a:off x="3588701" y="4152734"/>
                <a:ext cx="258456" cy="590947"/>
              </a:xfrm>
              <a:prstGeom prst="line">
                <a:avLst/>
              </a:prstGeom>
              <a:ln w="15875">
                <a:solidFill>
                  <a:srgbClr val="878A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9" name="Title 1"/>
          <p:cNvSpPr txBox="1">
            <a:spLocks/>
          </p:cNvSpPr>
          <p:nvPr/>
        </p:nvSpPr>
        <p:spPr>
          <a:xfrm>
            <a:off x="390203" y="82724"/>
            <a:ext cx="7886700" cy="92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of the Spend (Cont…)</a:t>
            </a:r>
            <a:endParaRPr lang="en-AU" sz="28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69553" y="2068825"/>
            <a:ext cx="536400" cy="349200"/>
          </a:xfrm>
          <a:prstGeom prst="roundRect">
            <a:avLst/>
          </a:prstGeom>
          <a:solidFill>
            <a:srgbClr val="878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54" name="Straight Connector 253"/>
          <p:cNvCxnSpPr/>
          <p:nvPr/>
        </p:nvCxnSpPr>
        <p:spPr>
          <a:xfrm>
            <a:off x="2834718" y="5367758"/>
            <a:ext cx="464400" cy="0"/>
          </a:xfrm>
          <a:prstGeom prst="line">
            <a:avLst/>
          </a:prstGeom>
          <a:ln w="22225">
            <a:solidFill>
              <a:srgbClr val="002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372227" y="5370949"/>
            <a:ext cx="464400" cy="0"/>
          </a:xfrm>
          <a:prstGeom prst="line">
            <a:avLst/>
          </a:prstGeom>
          <a:ln w="22225">
            <a:solidFill>
              <a:srgbClr val="009A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3903268" y="5370949"/>
            <a:ext cx="464400" cy="0"/>
          </a:xfrm>
          <a:prstGeom prst="line">
            <a:avLst/>
          </a:prstGeom>
          <a:ln w="22225">
            <a:solidFill>
              <a:srgbClr val="878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>
            <a:spLocks/>
          </p:cNvSpPr>
          <p:nvPr/>
        </p:nvSpPr>
        <p:spPr>
          <a:xfrm>
            <a:off x="410666" y="82073"/>
            <a:ext cx="7886700" cy="92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Buying Local</a:t>
            </a:r>
            <a:endParaRPr lang="en-AU" sz="28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87" y="-15509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4" name="Rounded Rectangle 53"/>
          <p:cNvSpPr/>
          <p:nvPr/>
        </p:nvSpPr>
        <p:spPr>
          <a:xfrm>
            <a:off x="507979" y="4221088"/>
            <a:ext cx="6435512" cy="2051326"/>
          </a:xfrm>
          <a:prstGeom prst="roundRect">
            <a:avLst/>
          </a:prstGeom>
          <a:noFill/>
          <a:ln>
            <a:solidFill>
              <a:srgbClr val="002B5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AU" sz="2000" b="1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Economic Strengths: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20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growing population base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Key </a:t>
            </a: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employment locations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Vibrant </a:t>
            </a: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centres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Available </a:t>
            </a:r>
            <a:r>
              <a:rPr lang="en-AU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affordable land</a:t>
            </a:r>
          </a:p>
        </p:txBody>
      </p:sp>
      <p:sp>
        <p:nvSpPr>
          <p:cNvPr id="55" name="Freeform 54"/>
          <p:cNvSpPr/>
          <p:nvPr/>
        </p:nvSpPr>
        <p:spPr>
          <a:xfrm rot="14449308">
            <a:off x="6140266" y="2997565"/>
            <a:ext cx="3307688" cy="3217210"/>
          </a:xfrm>
          <a:custGeom>
            <a:avLst/>
            <a:gdLst>
              <a:gd name="connsiteX0" fmla="*/ 0 w 1276494"/>
              <a:gd name="connsiteY0" fmla="*/ 0 h 1665027"/>
              <a:gd name="connsiteX1" fmla="*/ 341194 w 1276494"/>
              <a:gd name="connsiteY1" fmla="*/ 436728 h 1665027"/>
              <a:gd name="connsiteX2" fmla="*/ 368489 w 1276494"/>
              <a:gd name="connsiteY2" fmla="*/ 450376 h 1665027"/>
              <a:gd name="connsiteX3" fmla="*/ 1050878 w 1276494"/>
              <a:gd name="connsiteY3" fmla="*/ 887104 h 1665027"/>
              <a:gd name="connsiteX4" fmla="*/ 1050878 w 1276494"/>
              <a:gd name="connsiteY4" fmla="*/ 887104 h 1665027"/>
              <a:gd name="connsiteX5" fmla="*/ 805218 w 1276494"/>
              <a:gd name="connsiteY5" fmla="*/ 1514901 h 1665027"/>
              <a:gd name="connsiteX6" fmla="*/ 1255594 w 1276494"/>
              <a:gd name="connsiteY6" fmla="*/ 1542197 h 1665027"/>
              <a:gd name="connsiteX7" fmla="*/ 1160060 w 1276494"/>
              <a:gd name="connsiteY7" fmla="*/ 1665027 h 1665027"/>
              <a:gd name="connsiteX0" fmla="*/ 0 w 1631336"/>
              <a:gd name="connsiteY0" fmla="*/ 0 h 1555845"/>
              <a:gd name="connsiteX1" fmla="*/ 696036 w 1631336"/>
              <a:gd name="connsiteY1" fmla="*/ 327546 h 1555845"/>
              <a:gd name="connsiteX2" fmla="*/ 723331 w 1631336"/>
              <a:gd name="connsiteY2" fmla="*/ 341194 h 1555845"/>
              <a:gd name="connsiteX3" fmla="*/ 1405720 w 1631336"/>
              <a:gd name="connsiteY3" fmla="*/ 777922 h 1555845"/>
              <a:gd name="connsiteX4" fmla="*/ 1405720 w 1631336"/>
              <a:gd name="connsiteY4" fmla="*/ 777922 h 1555845"/>
              <a:gd name="connsiteX5" fmla="*/ 1160060 w 1631336"/>
              <a:gd name="connsiteY5" fmla="*/ 1405719 h 1555845"/>
              <a:gd name="connsiteX6" fmla="*/ 1610436 w 1631336"/>
              <a:gd name="connsiteY6" fmla="*/ 1433015 h 1555845"/>
              <a:gd name="connsiteX7" fmla="*/ 1514902 w 1631336"/>
              <a:gd name="connsiteY7" fmla="*/ 1555845 h 1555845"/>
              <a:gd name="connsiteX0" fmla="*/ 0 w 1631336"/>
              <a:gd name="connsiteY0" fmla="*/ 18635 h 1574480"/>
              <a:gd name="connsiteX1" fmla="*/ 696036 w 1631336"/>
              <a:gd name="connsiteY1" fmla="*/ 346181 h 1574480"/>
              <a:gd name="connsiteX2" fmla="*/ 723331 w 1631336"/>
              <a:gd name="connsiteY2" fmla="*/ 359829 h 1574480"/>
              <a:gd name="connsiteX3" fmla="*/ 1405720 w 1631336"/>
              <a:gd name="connsiteY3" fmla="*/ 796557 h 1574480"/>
              <a:gd name="connsiteX4" fmla="*/ 1405720 w 1631336"/>
              <a:gd name="connsiteY4" fmla="*/ 796557 h 1574480"/>
              <a:gd name="connsiteX5" fmla="*/ 1160060 w 1631336"/>
              <a:gd name="connsiteY5" fmla="*/ 1424354 h 1574480"/>
              <a:gd name="connsiteX6" fmla="*/ 1610436 w 1631336"/>
              <a:gd name="connsiteY6" fmla="*/ 1451650 h 1574480"/>
              <a:gd name="connsiteX7" fmla="*/ 1514902 w 1631336"/>
              <a:gd name="connsiteY7" fmla="*/ 1574480 h 1574480"/>
              <a:gd name="connsiteX0" fmla="*/ 0 w 1631336"/>
              <a:gd name="connsiteY0" fmla="*/ 21965 h 1577810"/>
              <a:gd name="connsiteX1" fmla="*/ 696036 w 1631336"/>
              <a:gd name="connsiteY1" fmla="*/ 349511 h 1577810"/>
              <a:gd name="connsiteX2" fmla="*/ 1405720 w 1631336"/>
              <a:gd name="connsiteY2" fmla="*/ 799887 h 1577810"/>
              <a:gd name="connsiteX3" fmla="*/ 1405720 w 1631336"/>
              <a:gd name="connsiteY3" fmla="*/ 799887 h 1577810"/>
              <a:gd name="connsiteX4" fmla="*/ 1160060 w 1631336"/>
              <a:gd name="connsiteY4" fmla="*/ 1427684 h 1577810"/>
              <a:gd name="connsiteX5" fmla="*/ 1610436 w 1631336"/>
              <a:gd name="connsiteY5" fmla="*/ 1454980 h 1577810"/>
              <a:gd name="connsiteX6" fmla="*/ 1514902 w 1631336"/>
              <a:gd name="connsiteY6" fmla="*/ 1577810 h 1577810"/>
              <a:gd name="connsiteX0" fmla="*/ 0 w 1631336"/>
              <a:gd name="connsiteY0" fmla="*/ 81465 h 1637310"/>
              <a:gd name="connsiteX1" fmla="*/ 818866 w 1631336"/>
              <a:gd name="connsiteY1" fmla="*/ 95113 h 1637310"/>
              <a:gd name="connsiteX2" fmla="*/ 1405720 w 1631336"/>
              <a:gd name="connsiteY2" fmla="*/ 859387 h 1637310"/>
              <a:gd name="connsiteX3" fmla="*/ 1405720 w 1631336"/>
              <a:gd name="connsiteY3" fmla="*/ 859387 h 1637310"/>
              <a:gd name="connsiteX4" fmla="*/ 1160060 w 1631336"/>
              <a:gd name="connsiteY4" fmla="*/ 1487184 h 1637310"/>
              <a:gd name="connsiteX5" fmla="*/ 1610436 w 1631336"/>
              <a:gd name="connsiteY5" fmla="*/ 1514480 h 1637310"/>
              <a:gd name="connsiteX6" fmla="*/ 1514902 w 1631336"/>
              <a:gd name="connsiteY6" fmla="*/ 1637310 h 1637310"/>
              <a:gd name="connsiteX0" fmla="*/ 0 w 1631336"/>
              <a:gd name="connsiteY0" fmla="*/ 81465 h 1637310"/>
              <a:gd name="connsiteX1" fmla="*/ 818866 w 1631336"/>
              <a:gd name="connsiteY1" fmla="*/ 95113 h 1637310"/>
              <a:gd name="connsiteX2" fmla="*/ 1405720 w 1631336"/>
              <a:gd name="connsiteY2" fmla="*/ 859387 h 1637310"/>
              <a:gd name="connsiteX3" fmla="*/ 1160060 w 1631336"/>
              <a:gd name="connsiteY3" fmla="*/ 1487184 h 1637310"/>
              <a:gd name="connsiteX4" fmla="*/ 1610436 w 1631336"/>
              <a:gd name="connsiteY4" fmla="*/ 1514480 h 1637310"/>
              <a:gd name="connsiteX5" fmla="*/ 1514902 w 1631336"/>
              <a:gd name="connsiteY5" fmla="*/ 1637310 h 1637310"/>
              <a:gd name="connsiteX0" fmla="*/ 0 w 1631336"/>
              <a:gd name="connsiteY0" fmla="*/ 123389 h 1679234"/>
              <a:gd name="connsiteX1" fmla="*/ 818866 w 1631336"/>
              <a:gd name="connsiteY1" fmla="*/ 137037 h 1679234"/>
              <a:gd name="connsiteX2" fmla="*/ 1160060 w 1631336"/>
              <a:gd name="connsiteY2" fmla="*/ 1529108 h 1679234"/>
              <a:gd name="connsiteX3" fmla="*/ 1610436 w 1631336"/>
              <a:gd name="connsiteY3" fmla="*/ 1556404 h 1679234"/>
              <a:gd name="connsiteX4" fmla="*/ 1514902 w 1631336"/>
              <a:gd name="connsiteY4" fmla="*/ 1679234 h 1679234"/>
              <a:gd name="connsiteX0" fmla="*/ 0 w 1674678"/>
              <a:gd name="connsiteY0" fmla="*/ 66296 h 1622141"/>
              <a:gd name="connsiteX1" fmla="*/ 818866 w 1674678"/>
              <a:gd name="connsiteY1" fmla="*/ 79944 h 1622141"/>
              <a:gd name="connsiteX2" fmla="*/ 559558 w 1674678"/>
              <a:gd name="connsiteY2" fmla="*/ 584910 h 1622141"/>
              <a:gd name="connsiteX3" fmla="*/ 1610436 w 1674678"/>
              <a:gd name="connsiteY3" fmla="*/ 1499311 h 1622141"/>
              <a:gd name="connsiteX4" fmla="*/ 1514902 w 1674678"/>
              <a:gd name="connsiteY4" fmla="*/ 1622141 h 1622141"/>
              <a:gd name="connsiteX0" fmla="*/ 0 w 1674678"/>
              <a:gd name="connsiteY0" fmla="*/ 51814 h 1607659"/>
              <a:gd name="connsiteX1" fmla="*/ 818866 w 1674678"/>
              <a:gd name="connsiteY1" fmla="*/ 65462 h 1607659"/>
              <a:gd name="connsiteX2" fmla="*/ 805218 w 1674678"/>
              <a:gd name="connsiteY2" fmla="*/ 270178 h 1607659"/>
              <a:gd name="connsiteX3" fmla="*/ 559558 w 1674678"/>
              <a:gd name="connsiteY3" fmla="*/ 570428 h 1607659"/>
              <a:gd name="connsiteX4" fmla="*/ 1610436 w 1674678"/>
              <a:gd name="connsiteY4" fmla="*/ 1484829 h 1607659"/>
              <a:gd name="connsiteX5" fmla="*/ 1514902 w 1674678"/>
              <a:gd name="connsiteY5" fmla="*/ 1607659 h 1607659"/>
              <a:gd name="connsiteX0" fmla="*/ 0 w 1674678"/>
              <a:gd name="connsiteY0" fmla="*/ 67100 h 1622945"/>
              <a:gd name="connsiteX1" fmla="*/ 696036 w 1674678"/>
              <a:gd name="connsiteY1" fmla="*/ 39805 h 1622945"/>
              <a:gd name="connsiteX2" fmla="*/ 805218 w 1674678"/>
              <a:gd name="connsiteY2" fmla="*/ 285464 h 1622945"/>
              <a:gd name="connsiteX3" fmla="*/ 559558 w 1674678"/>
              <a:gd name="connsiteY3" fmla="*/ 585714 h 1622945"/>
              <a:gd name="connsiteX4" fmla="*/ 1610436 w 1674678"/>
              <a:gd name="connsiteY4" fmla="*/ 1500115 h 1622945"/>
              <a:gd name="connsiteX5" fmla="*/ 1514902 w 1674678"/>
              <a:gd name="connsiteY5" fmla="*/ 1622945 h 1622945"/>
              <a:gd name="connsiteX0" fmla="*/ 0 w 1514902"/>
              <a:gd name="connsiteY0" fmla="*/ 67100 h 1622945"/>
              <a:gd name="connsiteX1" fmla="*/ 696036 w 1514902"/>
              <a:gd name="connsiteY1" fmla="*/ 39805 h 1622945"/>
              <a:gd name="connsiteX2" fmla="*/ 805218 w 1514902"/>
              <a:gd name="connsiteY2" fmla="*/ 285464 h 1622945"/>
              <a:gd name="connsiteX3" fmla="*/ 559558 w 1514902"/>
              <a:gd name="connsiteY3" fmla="*/ 585714 h 1622945"/>
              <a:gd name="connsiteX4" fmla="*/ 1514902 w 1514902"/>
              <a:gd name="connsiteY4" fmla="*/ 1622945 h 1622945"/>
              <a:gd name="connsiteX0" fmla="*/ 0 w 1132765"/>
              <a:gd name="connsiteY0" fmla="*/ 67100 h 885966"/>
              <a:gd name="connsiteX1" fmla="*/ 696036 w 1132765"/>
              <a:gd name="connsiteY1" fmla="*/ 39805 h 885966"/>
              <a:gd name="connsiteX2" fmla="*/ 805218 w 1132765"/>
              <a:gd name="connsiteY2" fmla="*/ 285464 h 885966"/>
              <a:gd name="connsiteX3" fmla="*/ 559558 w 1132765"/>
              <a:gd name="connsiteY3" fmla="*/ 585714 h 885966"/>
              <a:gd name="connsiteX4" fmla="*/ 1132765 w 1132765"/>
              <a:gd name="connsiteY4" fmla="*/ 885966 h 885966"/>
              <a:gd name="connsiteX0" fmla="*/ 0 w 1214652"/>
              <a:gd name="connsiteY0" fmla="*/ 191676 h 846769"/>
              <a:gd name="connsiteX1" fmla="*/ 777923 w 1214652"/>
              <a:gd name="connsiteY1" fmla="*/ 608 h 846769"/>
              <a:gd name="connsiteX2" fmla="*/ 887105 w 1214652"/>
              <a:gd name="connsiteY2" fmla="*/ 246267 h 846769"/>
              <a:gd name="connsiteX3" fmla="*/ 641445 w 1214652"/>
              <a:gd name="connsiteY3" fmla="*/ 546517 h 846769"/>
              <a:gd name="connsiteX4" fmla="*/ 1214652 w 1214652"/>
              <a:gd name="connsiteY4" fmla="*/ 846769 h 846769"/>
              <a:gd name="connsiteX0" fmla="*/ 0 w 1214652"/>
              <a:gd name="connsiteY0" fmla="*/ 217448 h 872541"/>
              <a:gd name="connsiteX1" fmla="*/ 777923 w 1214652"/>
              <a:gd name="connsiteY1" fmla="*/ 26380 h 872541"/>
              <a:gd name="connsiteX2" fmla="*/ 887105 w 1214652"/>
              <a:gd name="connsiteY2" fmla="*/ 272039 h 872541"/>
              <a:gd name="connsiteX3" fmla="*/ 641445 w 1214652"/>
              <a:gd name="connsiteY3" fmla="*/ 572289 h 872541"/>
              <a:gd name="connsiteX4" fmla="*/ 1214652 w 1214652"/>
              <a:gd name="connsiteY4" fmla="*/ 872541 h 872541"/>
              <a:gd name="connsiteX0" fmla="*/ 0 w 1214652"/>
              <a:gd name="connsiteY0" fmla="*/ 244902 h 899995"/>
              <a:gd name="connsiteX1" fmla="*/ 832515 w 1214652"/>
              <a:gd name="connsiteY1" fmla="*/ 12890 h 899995"/>
              <a:gd name="connsiteX2" fmla="*/ 887105 w 1214652"/>
              <a:gd name="connsiteY2" fmla="*/ 299493 h 899995"/>
              <a:gd name="connsiteX3" fmla="*/ 641445 w 1214652"/>
              <a:gd name="connsiteY3" fmla="*/ 599743 h 899995"/>
              <a:gd name="connsiteX4" fmla="*/ 1214652 w 1214652"/>
              <a:gd name="connsiteY4" fmla="*/ 899995 h 899995"/>
              <a:gd name="connsiteX0" fmla="*/ 0 w 1214652"/>
              <a:gd name="connsiteY0" fmla="*/ 290141 h 945234"/>
              <a:gd name="connsiteX1" fmla="*/ 655094 w 1214652"/>
              <a:gd name="connsiteY1" fmla="*/ 3538 h 945234"/>
              <a:gd name="connsiteX2" fmla="*/ 887105 w 1214652"/>
              <a:gd name="connsiteY2" fmla="*/ 344732 h 945234"/>
              <a:gd name="connsiteX3" fmla="*/ 641445 w 1214652"/>
              <a:gd name="connsiteY3" fmla="*/ 644982 h 945234"/>
              <a:gd name="connsiteX4" fmla="*/ 1214652 w 1214652"/>
              <a:gd name="connsiteY4" fmla="*/ 945234 h 945234"/>
              <a:gd name="connsiteX0" fmla="*/ 0 w 1214652"/>
              <a:gd name="connsiteY0" fmla="*/ 288515 h 943608"/>
              <a:gd name="connsiteX1" fmla="*/ 655094 w 1214652"/>
              <a:gd name="connsiteY1" fmla="*/ 1912 h 943608"/>
              <a:gd name="connsiteX2" fmla="*/ 818866 w 1214652"/>
              <a:gd name="connsiteY2" fmla="*/ 315811 h 943608"/>
              <a:gd name="connsiteX3" fmla="*/ 641445 w 1214652"/>
              <a:gd name="connsiteY3" fmla="*/ 643356 h 943608"/>
              <a:gd name="connsiteX4" fmla="*/ 1214652 w 1214652"/>
              <a:gd name="connsiteY4" fmla="*/ 943608 h 943608"/>
              <a:gd name="connsiteX0" fmla="*/ 0 w 873458"/>
              <a:gd name="connsiteY0" fmla="*/ 288515 h 2226497"/>
              <a:gd name="connsiteX1" fmla="*/ 655094 w 873458"/>
              <a:gd name="connsiteY1" fmla="*/ 1912 h 2226497"/>
              <a:gd name="connsiteX2" fmla="*/ 818866 w 873458"/>
              <a:gd name="connsiteY2" fmla="*/ 315811 h 2226497"/>
              <a:gd name="connsiteX3" fmla="*/ 641445 w 873458"/>
              <a:gd name="connsiteY3" fmla="*/ 643356 h 2226497"/>
              <a:gd name="connsiteX4" fmla="*/ 873458 w 873458"/>
              <a:gd name="connsiteY4" fmla="*/ 2226497 h 2226497"/>
              <a:gd name="connsiteX0" fmla="*/ 0 w 1077388"/>
              <a:gd name="connsiteY0" fmla="*/ 288515 h 2226497"/>
              <a:gd name="connsiteX1" fmla="*/ 655094 w 1077388"/>
              <a:gd name="connsiteY1" fmla="*/ 1912 h 2226497"/>
              <a:gd name="connsiteX2" fmla="*/ 818866 w 1077388"/>
              <a:gd name="connsiteY2" fmla="*/ 315811 h 2226497"/>
              <a:gd name="connsiteX3" fmla="*/ 641445 w 1077388"/>
              <a:gd name="connsiteY3" fmla="*/ 643356 h 2226497"/>
              <a:gd name="connsiteX4" fmla="*/ 873458 w 1077388"/>
              <a:gd name="connsiteY4" fmla="*/ 2226497 h 2226497"/>
              <a:gd name="connsiteX0" fmla="*/ 165207 w 1242595"/>
              <a:gd name="connsiteY0" fmla="*/ 44250 h 1982232"/>
              <a:gd name="connsiteX1" fmla="*/ 15083 w 1242595"/>
              <a:gd name="connsiteY1" fmla="*/ 1163366 h 1982232"/>
              <a:gd name="connsiteX2" fmla="*/ 984073 w 1242595"/>
              <a:gd name="connsiteY2" fmla="*/ 71546 h 1982232"/>
              <a:gd name="connsiteX3" fmla="*/ 806652 w 1242595"/>
              <a:gd name="connsiteY3" fmla="*/ 399091 h 1982232"/>
              <a:gd name="connsiteX4" fmla="*/ 1038665 w 1242595"/>
              <a:gd name="connsiteY4" fmla="*/ 1982232 h 1982232"/>
              <a:gd name="connsiteX0" fmla="*/ 0 w 1445878"/>
              <a:gd name="connsiteY0" fmla="*/ 482276 h 1915291"/>
              <a:gd name="connsiteX1" fmla="*/ 218366 w 1445878"/>
              <a:gd name="connsiteY1" fmla="*/ 1096425 h 1915291"/>
              <a:gd name="connsiteX2" fmla="*/ 1187356 w 1445878"/>
              <a:gd name="connsiteY2" fmla="*/ 4605 h 1915291"/>
              <a:gd name="connsiteX3" fmla="*/ 1009935 w 1445878"/>
              <a:gd name="connsiteY3" fmla="*/ 332150 h 1915291"/>
              <a:gd name="connsiteX4" fmla="*/ 1241948 w 1445878"/>
              <a:gd name="connsiteY4" fmla="*/ 1915291 h 1915291"/>
              <a:gd name="connsiteX0" fmla="*/ 21388 w 1467266"/>
              <a:gd name="connsiteY0" fmla="*/ 482276 h 1915291"/>
              <a:gd name="connsiteX1" fmla="*/ 239754 w 1467266"/>
              <a:gd name="connsiteY1" fmla="*/ 1096425 h 1915291"/>
              <a:gd name="connsiteX2" fmla="*/ 1208744 w 1467266"/>
              <a:gd name="connsiteY2" fmla="*/ 4605 h 1915291"/>
              <a:gd name="connsiteX3" fmla="*/ 1031323 w 1467266"/>
              <a:gd name="connsiteY3" fmla="*/ 332150 h 1915291"/>
              <a:gd name="connsiteX4" fmla="*/ 1263336 w 1467266"/>
              <a:gd name="connsiteY4" fmla="*/ 1915291 h 1915291"/>
              <a:gd name="connsiteX0" fmla="*/ 21388 w 1467266"/>
              <a:gd name="connsiteY0" fmla="*/ 359367 h 1915212"/>
              <a:gd name="connsiteX1" fmla="*/ 239754 w 1467266"/>
              <a:gd name="connsiteY1" fmla="*/ 1096346 h 1915212"/>
              <a:gd name="connsiteX2" fmla="*/ 1208744 w 1467266"/>
              <a:gd name="connsiteY2" fmla="*/ 4526 h 1915212"/>
              <a:gd name="connsiteX3" fmla="*/ 1031323 w 1467266"/>
              <a:gd name="connsiteY3" fmla="*/ 332071 h 1915212"/>
              <a:gd name="connsiteX4" fmla="*/ 1263336 w 1467266"/>
              <a:gd name="connsiteY4" fmla="*/ 1915212 h 1915212"/>
              <a:gd name="connsiteX0" fmla="*/ 12037 w 1479522"/>
              <a:gd name="connsiteY0" fmla="*/ 35971 h 1591816"/>
              <a:gd name="connsiteX1" fmla="*/ 230403 w 1479522"/>
              <a:gd name="connsiteY1" fmla="*/ 772950 h 1591816"/>
              <a:gd name="connsiteX2" fmla="*/ 421470 w 1479522"/>
              <a:gd name="connsiteY2" fmla="*/ 895781 h 1591816"/>
              <a:gd name="connsiteX3" fmla="*/ 1021972 w 1479522"/>
              <a:gd name="connsiteY3" fmla="*/ 8675 h 1591816"/>
              <a:gd name="connsiteX4" fmla="*/ 1253985 w 1479522"/>
              <a:gd name="connsiteY4" fmla="*/ 1591816 h 1591816"/>
              <a:gd name="connsiteX0" fmla="*/ 12037 w 1448000"/>
              <a:gd name="connsiteY0" fmla="*/ 0 h 1555845"/>
              <a:gd name="connsiteX1" fmla="*/ 230403 w 1448000"/>
              <a:gd name="connsiteY1" fmla="*/ 736979 h 1555845"/>
              <a:gd name="connsiteX2" fmla="*/ 421470 w 1448000"/>
              <a:gd name="connsiteY2" fmla="*/ 859810 h 1555845"/>
              <a:gd name="connsiteX3" fmla="*/ 844551 w 1448000"/>
              <a:gd name="connsiteY3" fmla="*/ 723331 h 1555845"/>
              <a:gd name="connsiteX4" fmla="*/ 1253985 w 1448000"/>
              <a:gd name="connsiteY4" fmla="*/ 1555845 h 1555845"/>
              <a:gd name="connsiteX0" fmla="*/ 12037 w 900627"/>
              <a:gd name="connsiteY0" fmla="*/ 0 h 1050878"/>
              <a:gd name="connsiteX1" fmla="*/ 230403 w 900627"/>
              <a:gd name="connsiteY1" fmla="*/ 736979 h 1050878"/>
              <a:gd name="connsiteX2" fmla="*/ 421470 w 900627"/>
              <a:gd name="connsiteY2" fmla="*/ 859810 h 1050878"/>
              <a:gd name="connsiteX3" fmla="*/ 844551 w 900627"/>
              <a:gd name="connsiteY3" fmla="*/ 723331 h 1050878"/>
              <a:gd name="connsiteX4" fmla="*/ 517006 w 900627"/>
              <a:gd name="connsiteY4" fmla="*/ 1050878 h 1050878"/>
              <a:gd name="connsiteX0" fmla="*/ 12037 w 517006"/>
              <a:gd name="connsiteY0" fmla="*/ 0 h 1050878"/>
              <a:gd name="connsiteX1" fmla="*/ 230403 w 517006"/>
              <a:gd name="connsiteY1" fmla="*/ 736979 h 1050878"/>
              <a:gd name="connsiteX2" fmla="*/ 421470 w 517006"/>
              <a:gd name="connsiteY2" fmla="*/ 859810 h 1050878"/>
              <a:gd name="connsiteX3" fmla="*/ 517006 w 517006"/>
              <a:gd name="connsiteY3" fmla="*/ 1050878 h 1050878"/>
              <a:gd name="connsiteX0" fmla="*/ 7678 w 512647"/>
              <a:gd name="connsiteY0" fmla="*/ 0 h 1050878"/>
              <a:gd name="connsiteX1" fmla="*/ 376169 w 512647"/>
              <a:gd name="connsiteY1" fmla="*/ 409433 h 1050878"/>
              <a:gd name="connsiteX2" fmla="*/ 417111 w 512647"/>
              <a:gd name="connsiteY2" fmla="*/ 859810 h 1050878"/>
              <a:gd name="connsiteX3" fmla="*/ 512647 w 512647"/>
              <a:gd name="connsiteY3" fmla="*/ 1050878 h 1050878"/>
              <a:gd name="connsiteX0" fmla="*/ 95891 w 600860"/>
              <a:gd name="connsiteY0" fmla="*/ 0 h 1050878"/>
              <a:gd name="connsiteX1" fmla="*/ 27654 w 600860"/>
              <a:gd name="connsiteY1" fmla="*/ 532263 h 1050878"/>
              <a:gd name="connsiteX2" fmla="*/ 505324 w 600860"/>
              <a:gd name="connsiteY2" fmla="*/ 859810 h 1050878"/>
              <a:gd name="connsiteX3" fmla="*/ 600860 w 600860"/>
              <a:gd name="connsiteY3" fmla="*/ 1050878 h 1050878"/>
              <a:gd name="connsiteX0" fmla="*/ 92909 w 597878"/>
              <a:gd name="connsiteY0" fmla="*/ 0 h 1050878"/>
              <a:gd name="connsiteX1" fmla="*/ 24672 w 597878"/>
              <a:gd name="connsiteY1" fmla="*/ 532263 h 1050878"/>
              <a:gd name="connsiteX2" fmla="*/ 461399 w 597878"/>
              <a:gd name="connsiteY2" fmla="*/ 764276 h 1050878"/>
              <a:gd name="connsiteX3" fmla="*/ 597878 w 597878"/>
              <a:gd name="connsiteY3" fmla="*/ 1050878 h 1050878"/>
              <a:gd name="connsiteX0" fmla="*/ 92909 w 502344"/>
              <a:gd name="connsiteY0" fmla="*/ 0 h 769796"/>
              <a:gd name="connsiteX1" fmla="*/ 24672 w 502344"/>
              <a:gd name="connsiteY1" fmla="*/ 532263 h 769796"/>
              <a:gd name="connsiteX2" fmla="*/ 461399 w 502344"/>
              <a:gd name="connsiteY2" fmla="*/ 764276 h 769796"/>
              <a:gd name="connsiteX3" fmla="*/ 502344 w 502344"/>
              <a:gd name="connsiteY3" fmla="*/ 518615 h 769796"/>
              <a:gd name="connsiteX0" fmla="*/ 92909 w 484531"/>
              <a:gd name="connsiteY0" fmla="*/ 0 h 1124256"/>
              <a:gd name="connsiteX1" fmla="*/ 24672 w 484531"/>
              <a:gd name="connsiteY1" fmla="*/ 532263 h 1124256"/>
              <a:gd name="connsiteX2" fmla="*/ 461399 w 484531"/>
              <a:gd name="connsiteY2" fmla="*/ 764276 h 1124256"/>
              <a:gd name="connsiteX3" fmla="*/ 484531 w 484531"/>
              <a:gd name="connsiteY3" fmla="*/ 1124256 h 1124256"/>
              <a:gd name="connsiteX0" fmla="*/ 86026 w 477648"/>
              <a:gd name="connsiteY0" fmla="*/ 0 h 1124256"/>
              <a:gd name="connsiteX1" fmla="*/ 17789 w 477648"/>
              <a:gd name="connsiteY1" fmla="*/ 532263 h 1124256"/>
              <a:gd name="connsiteX2" fmla="*/ 359513 w 477648"/>
              <a:gd name="connsiteY2" fmla="*/ 728650 h 1124256"/>
              <a:gd name="connsiteX3" fmla="*/ 477648 w 477648"/>
              <a:gd name="connsiteY3" fmla="*/ 1124256 h 1124256"/>
              <a:gd name="connsiteX0" fmla="*/ 160733 w 552355"/>
              <a:gd name="connsiteY0" fmla="*/ 0 h 1124256"/>
              <a:gd name="connsiteX1" fmla="*/ 9369 w 552355"/>
              <a:gd name="connsiteY1" fmla="*/ 413510 h 1124256"/>
              <a:gd name="connsiteX2" fmla="*/ 434220 w 552355"/>
              <a:gd name="connsiteY2" fmla="*/ 728650 h 1124256"/>
              <a:gd name="connsiteX3" fmla="*/ 552355 w 552355"/>
              <a:gd name="connsiteY3" fmla="*/ 1124256 h 1124256"/>
              <a:gd name="connsiteX0" fmla="*/ 237858 w 546352"/>
              <a:gd name="connsiteY0" fmla="*/ 0 h 1207383"/>
              <a:gd name="connsiteX1" fmla="*/ 3366 w 546352"/>
              <a:gd name="connsiteY1" fmla="*/ 496637 h 1207383"/>
              <a:gd name="connsiteX2" fmla="*/ 428217 w 546352"/>
              <a:gd name="connsiteY2" fmla="*/ 811777 h 1207383"/>
              <a:gd name="connsiteX3" fmla="*/ 546352 w 546352"/>
              <a:gd name="connsiteY3" fmla="*/ 1207383 h 1207383"/>
              <a:gd name="connsiteX0" fmla="*/ 237858 w 546352"/>
              <a:gd name="connsiteY0" fmla="*/ 0 h 1207383"/>
              <a:gd name="connsiteX1" fmla="*/ 3366 w 546352"/>
              <a:gd name="connsiteY1" fmla="*/ 389759 h 1207383"/>
              <a:gd name="connsiteX2" fmla="*/ 428217 w 546352"/>
              <a:gd name="connsiteY2" fmla="*/ 811777 h 1207383"/>
              <a:gd name="connsiteX3" fmla="*/ 546352 w 546352"/>
              <a:gd name="connsiteY3" fmla="*/ 1207383 h 1207383"/>
              <a:gd name="connsiteX0" fmla="*/ 243202 w 551696"/>
              <a:gd name="connsiteY0" fmla="*/ 0 h 1207383"/>
              <a:gd name="connsiteX1" fmla="*/ 8710 w 551696"/>
              <a:gd name="connsiteY1" fmla="*/ 389759 h 1207383"/>
              <a:gd name="connsiteX2" fmla="*/ 433561 w 551696"/>
              <a:gd name="connsiteY2" fmla="*/ 811777 h 1207383"/>
              <a:gd name="connsiteX3" fmla="*/ 551696 w 551696"/>
              <a:gd name="connsiteY3" fmla="*/ 1207383 h 1207383"/>
              <a:gd name="connsiteX0" fmla="*/ 365355 w 543221"/>
              <a:gd name="connsiteY0" fmla="*/ 0 h 1207383"/>
              <a:gd name="connsiteX1" fmla="*/ 235 w 543221"/>
              <a:gd name="connsiteY1" fmla="*/ 389759 h 1207383"/>
              <a:gd name="connsiteX2" fmla="*/ 425086 w 543221"/>
              <a:gd name="connsiteY2" fmla="*/ 811777 h 1207383"/>
              <a:gd name="connsiteX3" fmla="*/ 543221 w 543221"/>
              <a:gd name="connsiteY3" fmla="*/ 1207383 h 1207383"/>
              <a:gd name="connsiteX0" fmla="*/ 365571 w 543437"/>
              <a:gd name="connsiteY0" fmla="*/ 0 h 1207383"/>
              <a:gd name="connsiteX1" fmla="*/ 451 w 543437"/>
              <a:gd name="connsiteY1" fmla="*/ 389759 h 1207383"/>
              <a:gd name="connsiteX2" fmla="*/ 425302 w 543437"/>
              <a:gd name="connsiteY2" fmla="*/ 811777 h 1207383"/>
              <a:gd name="connsiteX3" fmla="*/ 543437 w 543437"/>
              <a:gd name="connsiteY3" fmla="*/ 1207383 h 1207383"/>
              <a:gd name="connsiteX0" fmla="*/ 555979 w 555979"/>
              <a:gd name="connsiteY0" fmla="*/ 0 h 910500"/>
              <a:gd name="connsiteX1" fmla="*/ 854 w 555979"/>
              <a:gd name="connsiteY1" fmla="*/ 92876 h 910500"/>
              <a:gd name="connsiteX2" fmla="*/ 425705 w 555979"/>
              <a:gd name="connsiteY2" fmla="*/ 514894 h 910500"/>
              <a:gd name="connsiteX3" fmla="*/ 543840 w 555979"/>
              <a:gd name="connsiteY3" fmla="*/ 910500 h 910500"/>
              <a:gd name="connsiteX0" fmla="*/ 555979 w 555979"/>
              <a:gd name="connsiteY0" fmla="*/ 173514 h 1084014"/>
              <a:gd name="connsiteX1" fmla="*/ 854 w 555979"/>
              <a:gd name="connsiteY1" fmla="*/ 266390 h 1084014"/>
              <a:gd name="connsiteX2" fmla="*/ 425705 w 555979"/>
              <a:gd name="connsiteY2" fmla="*/ 688408 h 1084014"/>
              <a:gd name="connsiteX3" fmla="*/ 543840 w 555979"/>
              <a:gd name="connsiteY3" fmla="*/ 1084014 h 1084014"/>
              <a:gd name="connsiteX0" fmla="*/ 557396 w 557396"/>
              <a:gd name="connsiteY0" fmla="*/ 141018 h 1051518"/>
              <a:gd name="connsiteX1" fmla="*/ 271550 w 557396"/>
              <a:gd name="connsiteY1" fmla="*/ 1259 h 1051518"/>
              <a:gd name="connsiteX2" fmla="*/ 2271 w 557396"/>
              <a:gd name="connsiteY2" fmla="*/ 233894 h 1051518"/>
              <a:gd name="connsiteX3" fmla="*/ 427122 w 557396"/>
              <a:gd name="connsiteY3" fmla="*/ 655912 h 1051518"/>
              <a:gd name="connsiteX4" fmla="*/ 545257 w 557396"/>
              <a:gd name="connsiteY4" fmla="*/ 1051518 h 1051518"/>
              <a:gd name="connsiteX0" fmla="*/ 557057 w 557057"/>
              <a:gd name="connsiteY0" fmla="*/ 141018 h 1051518"/>
              <a:gd name="connsiteX1" fmla="*/ 271211 w 557057"/>
              <a:gd name="connsiteY1" fmla="*/ 1259 h 1051518"/>
              <a:gd name="connsiteX2" fmla="*/ 1932 w 557057"/>
              <a:gd name="connsiteY2" fmla="*/ 233894 h 1051518"/>
              <a:gd name="connsiteX3" fmla="*/ 164333 w 557057"/>
              <a:gd name="connsiteY3" fmla="*/ 428771 h 1051518"/>
              <a:gd name="connsiteX4" fmla="*/ 426783 w 557057"/>
              <a:gd name="connsiteY4" fmla="*/ 655912 h 1051518"/>
              <a:gd name="connsiteX5" fmla="*/ 544918 w 557057"/>
              <a:gd name="connsiteY5" fmla="*/ 1051518 h 1051518"/>
              <a:gd name="connsiteX0" fmla="*/ 355177 w 544918"/>
              <a:gd name="connsiteY0" fmla="*/ 330306 h 1050800"/>
              <a:gd name="connsiteX1" fmla="*/ 271211 w 544918"/>
              <a:gd name="connsiteY1" fmla="*/ 541 h 1050800"/>
              <a:gd name="connsiteX2" fmla="*/ 1932 w 544918"/>
              <a:gd name="connsiteY2" fmla="*/ 233176 h 1050800"/>
              <a:gd name="connsiteX3" fmla="*/ 164333 w 544918"/>
              <a:gd name="connsiteY3" fmla="*/ 428053 h 1050800"/>
              <a:gd name="connsiteX4" fmla="*/ 426783 w 544918"/>
              <a:gd name="connsiteY4" fmla="*/ 655194 h 1050800"/>
              <a:gd name="connsiteX5" fmla="*/ 544918 w 544918"/>
              <a:gd name="connsiteY5" fmla="*/ 1050800 h 1050800"/>
              <a:gd name="connsiteX0" fmla="*/ 367053 w 544918"/>
              <a:gd name="connsiteY0" fmla="*/ 318450 h 1050819"/>
              <a:gd name="connsiteX1" fmla="*/ 271211 w 544918"/>
              <a:gd name="connsiteY1" fmla="*/ 560 h 1050819"/>
              <a:gd name="connsiteX2" fmla="*/ 1932 w 544918"/>
              <a:gd name="connsiteY2" fmla="*/ 233195 h 1050819"/>
              <a:gd name="connsiteX3" fmla="*/ 164333 w 544918"/>
              <a:gd name="connsiteY3" fmla="*/ 428072 h 1050819"/>
              <a:gd name="connsiteX4" fmla="*/ 426783 w 544918"/>
              <a:gd name="connsiteY4" fmla="*/ 655213 h 1050819"/>
              <a:gd name="connsiteX5" fmla="*/ 544918 w 544918"/>
              <a:gd name="connsiteY5" fmla="*/ 1050819 h 1050819"/>
              <a:gd name="connsiteX0" fmla="*/ 509557 w 544918"/>
              <a:gd name="connsiteY0" fmla="*/ 342162 h 1050781"/>
              <a:gd name="connsiteX1" fmla="*/ 271211 w 544918"/>
              <a:gd name="connsiteY1" fmla="*/ 522 h 1050781"/>
              <a:gd name="connsiteX2" fmla="*/ 1932 w 544918"/>
              <a:gd name="connsiteY2" fmla="*/ 233157 h 1050781"/>
              <a:gd name="connsiteX3" fmla="*/ 164333 w 544918"/>
              <a:gd name="connsiteY3" fmla="*/ 428034 h 1050781"/>
              <a:gd name="connsiteX4" fmla="*/ 426783 w 544918"/>
              <a:gd name="connsiteY4" fmla="*/ 655175 h 1050781"/>
              <a:gd name="connsiteX5" fmla="*/ 544918 w 544918"/>
              <a:gd name="connsiteY5" fmla="*/ 1050781 h 1050781"/>
              <a:gd name="connsiteX0" fmla="*/ 509557 w 554797"/>
              <a:gd name="connsiteY0" fmla="*/ 344643 h 1053262"/>
              <a:gd name="connsiteX1" fmla="*/ 271211 w 554797"/>
              <a:gd name="connsiteY1" fmla="*/ 3003 h 1053262"/>
              <a:gd name="connsiteX2" fmla="*/ 1932 w 554797"/>
              <a:gd name="connsiteY2" fmla="*/ 235638 h 1053262"/>
              <a:gd name="connsiteX3" fmla="*/ 164333 w 554797"/>
              <a:gd name="connsiteY3" fmla="*/ 430515 h 1053262"/>
              <a:gd name="connsiteX4" fmla="*/ 426783 w 554797"/>
              <a:gd name="connsiteY4" fmla="*/ 657656 h 1053262"/>
              <a:gd name="connsiteX5" fmla="*/ 544918 w 554797"/>
              <a:gd name="connsiteY5" fmla="*/ 1053262 h 1053262"/>
              <a:gd name="connsiteX0" fmla="*/ 509557 w 554797"/>
              <a:gd name="connsiteY0" fmla="*/ 344643 h 1053262"/>
              <a:gd name="connsiteX1" fmla="*/ 271211 w 554797"/>
              <a:gd name="connsiteY1" fmla="*/ 3003 h 1053262"/>
              <a:gd name="connsiteX2" fmla="*/ 1932 w 554797"/>
              <a:gd name="connsiteY2" fmla="*/ 235638 h 1053262"/>
              <a:gd name="connsiteX3" fmla="*/ 164333 w 554797"/>
              <a:gd name="connsiteY3" fmla="*/ 430515 h 1053262"/>
              <a:gd name="connsiteX4" fmla="*/ 426783 w 554797"/>
              <a:gd name="connsiteY4" fmla="*/ 657656 h 1053262"/>
              <a:gd name="connsiteX5" fmla="*/ 544918 w 554797"/>
              <a:gd name="connsiteY5" fmla="*/ 1053262 h 1053262"/>
              <a:gd name="connsiteX0" fmla="*/ 508340 w 553580"/>
              <a:gd name="connsiteY0" fmla="*/ 344643 h 1053262"/>
              <a:gd name="connsiteX1" fmla="*/ 269994 w 553580"/>
              <a:gd name="connsiteY1" fmla="*/ 3003 h 1053262"/>
              <a:gd name="connsiteX2" fmla="*/ 715 w 553580"/>
              <a:gd name="connsiteY2" fmla="*/ 235638 h 1053262"/>
              <a:gd name="connsiteX3" fmla="*/ 198742 w 553580"/>
              <a:gd name="connsiteY3" fmla="*/ 442391 h 1053262"/>
              <a:gd name="connsiteX4" fmla="*/ 425566 w 553580"/>
              <a:gd name="connsiteY4" fmla="*/ 657656 h 1053262"/>
              <a:gd name="connsiteX5" fmla="*/ 543701 w 553580"/>
              <a:gd name="connsiteY5" fmla="*/ 1053262 h 1053262"/>
              <a:gd name="connsiteX0" fmla="*/ 282709 w 543701"/>
              <a:gd name="connsiteY0" fmla="*/ 262343 h 1054089"/>
              <a:gd name="connsiteX1" fmla="*/ 269994 w 543701"/>
              <a:gd name="connsiteY1" fmla="*/ 3830 h 1054089"/>
              <a:gd name="connsiteX2" fmla="*/ 715 w 543701"/>
              <a:gd name="connsiteY2" fmla="*/ 236465 h 1054089"/>
              <a:gd name="connsiteX3" fmla="*/ 198742 w 543701"/>
              <a:gd name="connsiteY3" fmla="*/ 443218 h 1054089"/>
              <a:gd name="connsiteX4" fmla="*/ 425566 w 543701"/>
              <a:gd name="connsiteY4" fmla="*/ 658483 h 1054089"/>
              <a:gd name="connsiteX5" fmla="*/ 543701 w 543701"/>
              <a:gd name="connsiteY5" fmla="*/ 1054089 h 1054089"/>
              <a:gd name="connsiteX0" fmla="*/ 295929 w 765233"/>
              <a:gd name="connsiteY0" fmla="*/ 180670 h 972416"/>
              <a:gd name="connsiteX1" fmla="*/ 615723 w 765233"/>
              <a:gd name="connsiteY1" fmla="*/ 5284 h 972416"/>
              <a:gd name="connsiteX2" fmla="*/ 13935 w 765233"/>
              <a:gd name="connsiteY2" fmla="*/ 154792 h 972416"/>
              <a:gd name="connsiteX3" fmla="*/ 211962 w 765233"/>
              <a:gd name="connsiteY3" fmla="*/ 361545 h 972416"/>
              <a:gd name="connsiteX4" fmla="*/ 438786 w 765233"/>
              <a:gd name="connsiteY4" fmla="*/ 576810 h 972416"/>
              <a:gd name="connsiteX5" fmla="*/ 556921 w 765233"/>
              <a:gd name="connsiteY5" fmla="*/ 972416 h 972416"/>
              <a:gd name="connsiteX0" fmla="*/ 262624 w 731928"/>
              <a:gd name="connsiteY0" fmla="*/ 322530 h 1114276"/>
              <a:gd name="connsiteX1" fmla="*/ 582418 w 731928"/>
              <a:gd name="connsiteY1" fmla="*/ 147144 h 1114276"/>
              <a:gd name="connsiteX2" fmla="*/ 16256 w 731928"/>
              <a:gd name="connsiteY2" fmla="*/ 11644 h 1114276"/>
              <a:gd name="connsiteX3" fmla="*/ 178657 w 731928"/>
              <a:gd name="connsiteY3" fmla="*/ 503405 h 1114276"/>
              <a:gd name="connsiteX4" fmla="*/ 405481 w 731928"/>
              <a:gd name="connsiteY4" fmla="*/ 718670 h 1114276"/>
              <a:gd name="connsiteX5" fmla="*/ 523616 w 731928"/>
              <a:gd name="connsiteY5" fmla="*/ 1114276 h 1114276"/>
              <a:gd name="connsiteX0" fmla="*/ 264017 w 754121"/>
              <a:gd name="connsiteY0" fmla="*/ 362301 h 1154047"/>
              <a:gd name="connsiteX1" fmla="*/ 607562 w 754121"/>
              <a:gd name="connsiteY1" fmla="*/ 20661 h 1154047"/>
              <a:gd name="connsiteX2" fmla="*/ 17649 w 754121"/>
              <a:gd name="connsiteY2" fmla="*/ 51415 h 1154047"/>
              <a:gd name="connsiteX3" fmla="*/ 180050 w 754121"/>
              <a:gd name="connsiteY3" fmla="*/ 543176 h 1154047"/>
              <a:gd name="connsiteX4" fmla="*/ 406874 w 754121"/>
              <a:gd name="connsiteY4" fmla="*/ 758441 h 1154047"/>
              <a:gd name="connsiteX5" fmla="*/ 525009 w 754121"/>
              <a:gd name="connsiteY5" fmla="*/ 1154047 h 1154047"/>
              <a:gd name="connsiteX0" fmla="*/ 295873 w 785977"/>
              <a:gd name="connsiteY0" fmla="*/ 359145 h 1150891"/>
              <a:gd name="connsiteX1" fmla="*/ 639418 w 785977"/>
              <a:gd name="connsiteY1" fmla="*/ 17505 h 1150891"/>
              <a:gd name="connsiteX2" fmla="*/ 49505 w 785977"/>
              <a:gd name="connsiteY2" fmla="*/ 48259 h 1150891"/>
              <a:gd name="connsiteX3" fmla="*/ 81277 w 785977"/>
              <a:gd name="connsiteY3" fmla="*/ 492518 h 1150891"/>
              <a:gd name="connsiteX4" fmla="*/ 438730 w 785977"/>
              <a:gd name="connsiteY4" fmla="*/ 755285 h 1150891"/>
              <a:gd name="connsiteX5" fmla="*/ 556865 w 785977"/>
              <a:gd name="connsiteY5" fmla="*/ 1150891 h 1150891"/>
              <a:gd name="connsiteX0" fmla="*/ 535804 w 822469"/>
              <a:gd name="connsiteY0" fmla="*/ 343241 h 1150891"/>
              <a:gd name="connsiteX1" fmla="*/ 639418 w 822469"/>
              <a:gd name="connsiteY1" fmla="*/ 17505 h 1150891"/>
              <a:gd name="connsiteX2" fmla="*/ 49505 w 822469"/>
              <a:gd name="connsiteY2" fmla="*/ 48259 h 1150891"/>
              <a:gd name="connsiteX3" fmla="*/ 81277 w 822469"/>
              <a:gd name="connsiteY3" fmla="*/ 492518 h 1150891"/>
              <a:gd name="connsiteX4" fmla="*/ 438730 w 822469"/>
              <a:gd name="connsiteY4" fmla="*/ 755285 h 1150891"/>
              <a:gd name="connsiteX5" fmla="*/ 556865 w 822469"/>
              <a:gd name="connsiteY5" fmla="*/ 1150891 h 1150891"/>
              <a:gd name="connsiteX0" fmla="*/ 637760 w 844112"/>
              <a:gd name="connsiteY0" fmla="*/ 400550 h 1150891"/>
              <a:gd name="connsiteX1" fmla="*/ 639418 w 844112"/>
              <a:gd name="connsiteY1" fmla="*/ 17505 h 1150891"/>
              <a:gd name="connsiteX2" fmla="*/ 49505 w 844112"/>
              <a:gd name="connsiteY2" fmla="*/ 48259 h 1150891"/>
              <a:gd name="connsiteX3" fmla="*/ 81277 w 844112"/>
              <a:gd name="connsiteY3" fmla="*/ 492518 h 1150891"/>
              <a:gd name="connsiteX4" fmla="*/ 438730 w 844112"/>
              <a:gd name="connsiteY4" fmla="*/ 755285 h 1150891"/>
              <a:gd name="connsiteX5" fmla="*/ 556865 w 844112"/>
              <a:gd name="connsiteY5" fmla="*/ 1150891 h 1150891"/>
              <a:gd name="connsiteX0" fmla="*/ 619805 w 826157"/>
              <a:gd name="connsiteY0" fmla="*/ 494651 h 1244992"/>
              <a:gd name="connsiteX1" fmla="*/ 621463 w 826157"/>
              <a:gd name="connsiteY1" fmla="*/ 111606 h 1244992"/>
              <a:gd name="connsiteX2" fmla="*/ 373363 w 826157"/>
              <a:gd name="connsiteY2" fmla="*/ 316 h 1244992"/>
              <a:gd name="connsiteX3" fmla="*/ 31550 w 826157"/>
              <a:gd name="connsiteY3" fmla="*/ 142360 h 1244992"/>
              <a:gd name="connsiteX4" fmla="*/ 63322 w 826157"/>
              <a:gd name="connsiteY4" fmla="*/ 586619 h 1244992"/>
              <a:gd name="connsiteX5" fmla="*/ 420775 w 826157"/>
              <a:gd name="connsiteY5" fmla="*/ 849386 h 1244992"/>
              <a:gd name="connsiteX6" fmla="*/ 538910 w 826157"/>
              <a:gd name="connsiteY6" fmla="*/ 1244992 h 1244992"/>
              <a:gd name="connsiteX0" fmla="*/ 619805 w 976618"/>
              <a:gd name="connsiteY0" fmla="*/ 494403 h 1244744"/>
              <a:gd name="connsiteX1" fmla="*/ 808398 w 976618"/>
              <a:gd name="connsiteY1" fmla="*/ 342304 h 1244744"/>
              <a:gd name="connsiteX2" fmla="*/ 373363 w 976618"/>
              <a:gd name="connsiteY2" fmla="*/ 68 h 1244744"/>
              <a:gd name="connsiteX3" fmla="*/ 31550 w 976618"/>
              <a:gd name="connsiteY3" fmla="*/ 142112 h 1244744"/>
              <a:gd name="connsiteX4" fmla="*/ 63322 w 976618"/>
              <a:gd name="connsiteY4" fmla="*/ 586371 h 1244744"/>
              <a:gd name="connsiteX5" fmla="*/ 420775 w 976618"/>
              <a:gd name="connsiteY5" fmla="*/ 849138 h 1244744"/>
              <a:gd name="connsiteX6" fmla="*/ 538910 w 976618"/>
              <a:gd name="connsiteY6" fmla="*/ 1244744 h 1244744"/>
              <a:gd name="connsiteX0" fmla="*/ 634236 w 991049"/>
              <a:gd name="connsiteY0" fmla="*/ 584038 h 1334379"/>
              <a:gd name="connsiteX1" fmla="*/ 822829 w 991049"/>
              <a:gd name="connsiteY1" fmla="*/ 431939 h 1334379"/>
              <a:gd name="connsiteX2" fmla="*/ 587570 w 991049"/>
              <a:gd name="connsiteY2" fmla="*/ 51 h 1334379"/>
              <a:gd name="connsiteX3" fmla="*/ 45981 w 991049"/>
              <a:gd name="connsiteY3" fmla="*/ 231747 h 1334379"/>
              <a:gd name="connsiteX4" fmla="*/ 77753 w 991049"/>
              <a:gd name="connsiteY4" fmla="*/ 676006 h 1334379"/>
              <a:gd name="connsiteX5" fmla="*/ 435206 w 991049"/>
              <a:gd name="connsiteY5" fmla="*/ 938773 h 1334379"/>
              <a:gd name="connsiteX6" fmla="*/ 553341 w 991049"/>
              <a:gd name="connsiteY6" fmla="*/ 1334379 h 1334379"/>
              <a:gd name="connsiteX0" fmla="*/ 634236 w 991049"/>
              <a:gd name="connsiteY0" fmla="*/ 584038 h 1334379"/>
              <a:gd name="connsiteX1" fmla="*/ 822829 w 991049"/>
              <a:gd name="connsiteY1" fmla="*/ 431939 h 1334379"/>
              <a:gd name="connsiteX2" fmla="*/ 587570 w 991049"/>
              <a:gd name="connsiteY2" fmla="*/ 51 h 1334379"/>
              <a:gd name="connsiteX3" fmla="*/ 45981 w 991049"/>
              <a:gd name="connsiteY3" fmla="*/ 231747 h 1334379"/>
              <a:gd name="connsiteX4" fmla="*/ 77753 w 991049"/>
              <a:gd name="connsiteY4" fmla="*/ 676006 h 1334379"/>
              <a:gd name="connsiteX5" fmla="*/ 506530 w 991049"/>
              <a:gd name="connsiteY5" fmla="*/ 915237 h 1334379"/>
              <a:gd name="connsiteX6" fmla="*/ 553341 w 991049"/>
              <a:gd name="connsiteY6" fmla="*/ 1334379 h 1334379"/>
              <a:gd name="connsiteX0" fmla="*/ 596269 w 953082"/>
              <a:gd name="connsiteY0" fmla="*/ 584038 h 1334379"/>
              <a:gd name="connsiteX1" fmla="*/ 784862 w 953082"/>
              <a:gd name="connsiteY1" fmla="*/ 431939 h 1334379"/>
              <a:gd name="connsiteX2" fmla="*/ 549603 w 953082"/>
              <a:gd name="connsiteY2" fmla="*/ 51 h 1334379"/>
              <a:gd name="connsiteX3" fmla="*/ 8014 w 953082"/>
              <a:gd name="connsiteY3" fmla="*/ 231747 h 1334379"/>
              <a:gd name="connsiteX4" fmla="*/ 239562 w 953082"/>
              <a:gd name="connsiteY4" fmla="*/ 586354 h 1334379"/>
              <a:gd name="connsiteX5" fmla="*/ 468563 w 953082"/>
              <a:gd name="connsiteY5" fmla="*/ 915237 h 1334379"/>
              <a:gd name="connsiteX6" fmla="*/ 515374 w 953082"/>
              <a:gd name="connsiteY6" fmla="*/ 1334379 h 1334379"/>
              <a:gd name="connsiteX0" fmla="*/ 388840 w 745653"/>
              <a:gd name="connsiteY0" fmla="*/ 584038 h 1334379"/>
              <a:gd name="connsiteX1" fmla="*/ 577433 w 745653"/>
              <a:gd name="connsiteY1" fmla="*/ 431939 h 1334379"/>
              <a:gd name="connsiteX2" fmla="*/ 342174 w 745653"/>
              <a:gd name="connsiteY2" fmla="*/ 51 h 1334379"/>
              <a:gd name="connsiteX3" fmla="*/ 73931 w 745653"/>
              <a:gd name="connsiteY3" fmla="*/ 161318 h 1334379"/>
              <a:gd name="connsiteX4" fmla="*/ 32133 w 745653"/>
              <a:gd name="connsiteY4" fmla="*/ 586354 h 1334379"/>
              <a:gd name="connsiteX5" fmla="*/ 261134 w 745653"/>
              <a:gd name="connsiteY5" fmla="*/ 915237 h 1334379"/>
              <a:gd name="connsiteX6" fmla="*/ 307945 w 745653"/>
              <a:gd name="connsiteY6" fmla="*/ 1334379 h 1334379"/>
              <a:gd name="connsiteX0" fmla="*/ 388840 w 687187"/>
              <a:gd name="connsiteY0" fmla="*/ 584104 h 1334445"/>
              <a:gd name="connsiteX1" fmla="*/ 506824 w 687187"/>
              <a:gd name="connsiteY1" fmla="*/ 218035 h 1334445"/>
              <a:gd name="connsiteX2" fmla="*/ 342174 w 687187"/>
              <a:gd name="connsiteY2" fmla="*/ 117 h 1334445"/>
              <a:gd name="connsiteX3" fmla="*/ 73931 w 687187"/>
              <a:gd name="connsiteY3" fmla="*/ 161384 h 1334445"/>
              <a:gd name="connsiteX4" fmla="*/ 32133 w 687187"/>
              <a:gd name="connsiteY4" fmla="*/ 586420 h 1334445"/>
              <a:gd name="connsiteX5" fmla="*/ 261134 w 687187"/>
              <a:gd name="connsiteY5" fmla="*/ 915303 h 1334445"/>
              <a:gd name="connsiteX6" fmla="*/ 307945 w 687187"/>
              <a:gd name="connsiteY6" fmla="*/ 1334445 h 1334445"/>
              <a:gd name="connsiteX0" fmla="*/ 282392 w 669485"/>
              <a:gd name="connsiteY0" fmla="*/ 441279 h 1334445"/>
              <a:gd name="connsiteX1" fmla="*/ 506824 w 669485"/>
              <a:gd name="connsiteY1" fmla="*/ 218035 h 1334445"/>
              <a:gd name="connsiteX2" fmla="*/ 342174 w 669485"/>
              <a:gd name="connsiteY2" fmla="*/ 117 h 1334445"/>
              <a:gd name="connsiteX3" fmla="*/ 73931 w 669485"/>
              <a:gd name="connsiteY3" fmla="*/ 161384 h 1334445"/>
              <a:gd name="connsiteX4" fmla="*/ 32133 w 669485"/>
              <a:gd name="connsiteY4" fmla="*/ 586420 h 1334445"/>
              <a:gd name="connsiteX5" fmla="*/ 261134 w 669485"/>
              <a:gd name="connsiteY5" fmla="*/ 915303 h 1334445"/>
              <a:gd name="connsiteX6" fmla="*/ 307945 w 669485"/>
              <a:gd name="connsiteY6" fmla="*/ 1334445 h 1334445"/>
              <a:gd name="connsiteX0" fmla="*/ 282392 w 705918"/>
              <a:gd name="connsiteY0" fmla="*/ 441250 h 1334416"/>
              <a:gd name="connsiteX1" fmla="*/ 549404 w 705918"/>
              <a:gd name="connsiteY1" fmla="*/ 275136 h 1334416"/>
              <a:gd name="connsiteX2" fmla="*/ 342174 w 705918"/>
              <a:gd name="connsiteY2" fmla="*/ 88 h 1334416"/>
              <a:gd name="connsiteX3" fmla="*/ 73931 w 705918"/>
              <a:gd name="connsiteY3" fmla="*/ 161355 h 1334416"/>
              <a:gd name="connsiteX4" fmla="*/ 32133 w 705918"/>
              <a:gd name="connsiteY4" fmla="*/ 586391 h 1334416"/>
              <a:gd name="connsiteX5" fmla="*/ 261134 w 705918"/>
              <a:gd name="connsiteY5" fmla="*/ 915274 h 1334416"/>
              <a:gd name="connsiteX6" fmla="*/ 307945 w 705918"/>
              <a:gd name="connsiteY6" fmla="*/ 1334416 h 1334416"/>
              <a:gd name="connsiteX0" fmla="*/ 282392 w 550045"/>
              <a:gd name="connsiteY0" fmla="*/ 441250 h 1334416"/>
              <a:gd name="connsiteX1" fmla="*/ 549404 w 550045"/>
              <a:gd name="connsiteY1" fmla="*/ 275136 h 1334416"/>
              <a:gd name="connsiteX2" fmla="*/ 342174 w 550045"/>
              <a:gd name="connsiteY2" fmla="*/ 88 h 1334416"/>
              <a:gd name="connsiteX3" fmla="*/ 73931 w 550045"/>
              <a:gd name="connsiteY3" fmla="*/ 161355 h 1334416"/>
              <a:gd name="connsiteX4" fmla="*/ 32133 w 550045"/>
              <a:gd name="connsiteY4" fmla="*/ 586391 h 1334416"/>
              <a:gd name="connsiteX5" fmla="*/ 261134 w 550045"/>
              <a:gd name="connsiteY5" fmla="*/ 915274 h 1334416"/>
              <a:gd name="connsiteX6" fmla="*/ 307945 w 550045"/>
              <a:gd name="connsiteY6" fmla="*/ 1334416 h 1334416"/>
              <a:gd name="connsiteX0" fmla="*/ 282392 w 550045"/>
              <a:gd name="connsiteY0" fmla="*/ 441276 h 1334442"/>
              <a:gd name="connsiteX1" fmla="*/ 549404 w 550045"/>
              <a:gd name="connsiteY1" fmla="*/ 275162 h 1334442"/>
              <a:gd name="connsiteX2" fmla="*/ 342174 w 550045"/>
              <a:gd name="connsiteY2" fmla="*/ 114 h 1334442"/>
              <a:gd name="connsiteX3" fmla="*/ 73931 w 550045"/>
              <a:gd name="connsiteY3" fmla="*/ 161381 h 1334442"/>
              <a:gd name="connsiteX4" fmla="*/ 32133 w 550045"/>
              <a:gd name="connsiteY4" fmla="*/ 586417 h 1334442"/>
              <a:gd name="connsiteX5" fmla="*/ 261134 w 550045"/>
              <a:gd name="connsiteY5" fmla="*/ 915300 h 1334442"/>
              <a:gd name="connsiteX6" fmla="*/ 307945 w 550045"/>
              <a:gd name="connsiteY6" fmla="*/ 1334442 h 1334442"/>
              <a:gd name="connsiteX0" fmla="*/ 282392 w 550045"/>
              <a:gd name="connsiteY0" fmla="*/ 441276 h 1334442"/>
              <a:gd name="connsiteX1" fmla="*/ 549404 w 550045"/>
              <a:gd name="connsiteY1" fmla="*/ 275162 h 1334442"/>
              <a:gd name="connsiteX2" fmla="*/ 342174 w 550045"/>
              <a:gd name="connsiteY2" fmla="*/ 114 h 1334442"/>
              <a:gd name="connsiteX3" fmla="*/ 73931 w 550045"/>
              <a:gd name="connsiteY3" fmla="*/ 161381 h 1334442"/>
              <a:gd name="connsiteX4" fmla="*/ 32133 w 550045"/>
              <a:gd name="connsiteY4" fmla="*/ 586417 h 1334442"/>
              <a:gd name="connsiteX5" fmla="*/ 321537 w 550045"/>
              <a:gd name="connsiteY5" fmla="*/ 939672 h 1334442"/>
              <a:gd name="connsiteX6" fmla="*/ 307945 w 550045"/>
              <a:gd name="connsiteY6" fmla="*/ 1334442 h 1334442"/>
              <a:gd name="connsiteX0" fmla="*/ 282392 w 550045"/>
              <a:gd name="connsiteY0" fmla="*/ 441276 h 1334442"/>
              <a:gd name="connsiteX1" fmla="*/ 549404 w 550045"/>
              <a:gd name="connsiteY1" fmla="*/ 275162 h 1334442"/>
              <a:gd name="connsiteX2" fmla="*/ 342174 w 550045"/>
              <a:gd name="connsiteY2" fmla="*/ 114 h 1334442"/>
              <a:gd name="connsiteX3" fmla="*/ 73931 w 550045"/>
              <a:gd name="connsiteY3" fmla="*/ 161381 h 1334442"/>
              <a:gd name="connsiteX4" fmla="*/ 32133 w 550045"/>
              <a:gd name="connsiteY4" fmla="*/ 586417 h 1334442"/>
              <a:gd name="connsiteX5" fmla="*/ 321537 w 550045"/>
              <a:gd name="connsiteY5" fmla="*/ 939672 h 1334442"/>
              <a:gd name="connsiteX6" fmla="*/ 307945 w 550045"/>
              <a:gd name="connsiteY6" fmla="*/ 1334442 h 1334442"/>
              <a:gd name="connsiteX0" fmla="*/ 242987 w 510640"/>
              <a:gd name="connsiteY0" fmla="*/ 441276 h 1334442"/>
              <a:gd name="connsiteX1" fmla="*/ 509999 w 510640"/>
              <a:gd name="connsiteY1" fmla="*/ 275162 h 1334442"/>
              <a:gd name="connsiteX2" fmla="*/ 302769 w 510640"/>
              <a:gd name="connsiteY2" fmla="*/ 114 h 1334442"/>
              <a:gd name="connsiteX3" fmla="*/ 34526 w 510640"/>
              <a:gd name="connsiteY3" fmla="*/ 161381 h 1334442"/>
              <a:gd name="connsiteX4" fmla="*/ 50167 w 510640"/>
              <a:gd name="connsiteY4" fmla="*/ 631101 h 1334442"/>
              <a:gd name="connsiteX5" fmla="*/ 282132 w 510640"/>
              <a:gd name="connsiteY5" fmla="*/ 939672 h 1334442"/>
              <a:gd name="connsiteX6" fmla="*/ 268540 w 510640"/>
              <a:gd name="connsiteY6" fmla="*/ 1334442 h 1334442"/>
              <a:gd name="connsiteX0" fmla="*/ 242987 w 510640"/>
              <a:gd name="connsiteY0" fmla="*/ 441276 h 1334442"/>
              <a:gd name="connsiteX1" fmla="*/ 509999 w 510640"/>
              <a:gd name="connsiteY1" fmla="*/ 275162 h 1334442"/>
              <a:gd name="connsiteX2" fmla="*/ 302769 w 510640"/>
              <a:gd name="connsiteY2" fmla="*/ 114 h 1334442"/>
              <a:gd name="connsiteX3" fmla="*/ 34526 w 510640"/>
              <a:gd name="connsiteY3" fmla="*/ 161381 h 1334442"/>
              <a:gd name="connsiteX4" fmla="*/ 50167 w 510640"/>
              <a:gd name="connsiteY4" fmla="*/ 631101 h 1334442"/>
              <a:gd name="connsiteX5" fmla="*/ 282132 w 510640"/>
              <a:gd name="connsiteY5" fmla="*/ 939672 h 1334442"/>
              <a:gd name="connsiteX6" fmla="*/ 268540 w 510640"/>
              <a:gd name="connsiteY6" fmla="*/ 1334442 h 1334442"/>
              <a:gd name="connsiteX0" fmla="*/ 259757 w 527410"/>
              <a:gd name="connsiteY0" fmla="*/ 441276 h 1334442"/>
              <a:gd name="connsiteX1" fmla="*/ 526769 w 527410"/>
              <a:gd name="connsiteY1" fmla="*/ 275162 h 1334442"/>
              <a:gd name="connsiteX2" fmla="*/ 319539 w 527410"/>
              <a:gd name="connsiteY2" fmla="*/ 114 h 1334442"/>
              <a:gd name="connsiteX3" fmla="*/ 51296 w 527410"/>
              <a:gd name="connsiteY3" fmla="*/ 161381 h 1334442"/>
              <a:gd name="connsiteX4" fmla="*/ 66937 w 527410"/>
              <a:gd name="connsiteY4" fmla="*/ 631101 h 1334442"/>
              <a:gd name="connsiteX5" fmla="*/ 298902 w 527410"/>
              <a:gd name="connsiteY5" fmla="*/ 939672 h 1334442"/>
              <a:gd name="connsiteX6" fmla="*/ 285310 w 527410"/>
              <a:gd name="connsiteY6" fmla="*/ 1334442 h 1334442"/>
              <a:gd name="connsiteX0" fmla="*/ 273240 w 527437"/>
              <a:gd name="connsiteY0" fmla="*/ 301494 h 1334442"/>
              <a:gd name="connsiteX1" fmla="*/ 526769 w 527437"/>
              <a:gd name="connsiteY1" fmla="*/ 275162 h 1334442"/>
              <a:gd name="connsiteX2" fmla="*/ 319539 w 527437"/>
              <a:gd name="connsiteY2" fmla="*/ 114 h 1334442"/>
              <a:gd name="connsiteX3" fmla="*/ 51296 w 527437"/>
              <a:gd name="connsiteY3" fmla="*/ 161381 h 1334442"/>
              <a:gd name="connsiteX4" fmla="*/ 66937 w 527437"/>
              <a:gd name="connsiteY4" fmla="*/ 631101 h 1334442"/>
              <a:gd name="connsiteX5" fmla="*/ 298902 w 527437"/>
              <a:gd name="connsiteY5" fmla="*/ 939672 h 1334442"/>
              <a:gd name="connsiteX6" fmla="*/ 285310 w 527437"/>
              <a:gd name="connsiteY6" fmla="*/ 1334442 h 1334442"/>
              <a:gd name="connsiteX0" fmla="*/ 273240 w 526826"/>
              <a:gd name="connsiteY0" fmla="*/ 301494 h 1334442"/>
              <a:gd name="connsiteX1" fmla="*/ 526769 w 526826"/>
              <a:gd name="connsiteY1" fmla="*/ 275162 h 1334442"/>
              <a:gd name="connsiteX2" fmla="*/ 319539 w 526826"/>
              <a:gd name="connsiteY2" fmla="*/ 114 h 1334442"/>
              <a:gd name="connsiteX3" fmla="*/ 51296 w 526826"/>
              <a:gd name="connsiteY3" fmla="*/ 161381 h 1334442"/>
              <a:gd name="connsiteX4" fmla="*/ 66937 w 526826"/>
              <a:gd name="connsiteY4" fmla="*/ 631101 h 1334442"/>
              <a:gd name="connsiteX5" fmla="*/ 298902 w 526826"/>
              <a:gd name="connsiteY5" fmla="*/ 939672 h 1334442"/>
              <a:gd name="connsiteX6" fmla="*/ 285310 w 526826"/>
              <a:gd name="connsiteY6" fmla="*/ 1334442 h 1334442"/>
              <a:gd name="connsiteX0" fmla="*/ 283688 w 526826"/>
              <a:gd name="connsiteY0" fmla="*/ 206215 h 1334442"/>
              <a:gd name="connsiteX1" fmla="*/ 526769 w 526826"/>
              <a:gd name="connsiteY1" fmla="*/ 275162 h 1334442"/>
              <a:gd name="connsiteX2" fmla="*/ 319539 w 526826"/>
              <a:gd name="connsiteY2" fmla="*/ 114 h 1334442"/>
              <a:gd name="connsiteX3" fmla="*/ 51296 w 526826"/>
              <a:gd name="connsiteY3" fmla="*/ 161381 h 1334442"/>
              <a:gd name="connsiteX4" fmla="*/ 66937 w 526826"/>
              <a:gd name="connsiteY4" fmla="*/ 631101 h 1334442"/>
              <a:gd name="connsiteX5" fmla="*/ 298902 w 526826"/>
              <a:gd name="connsiteY5" fmla="*/ 939672 h 1334442"/>
              <a:gd name="connsiteX6" fmla="*/ 285310 w 526826"/>
              <a:gd name="connsiteY6" fmla="*/ 1334442 h 1334442"/>
              <a:gd name="connsiteX0" fmla="*/ 283688 w 526826"/>
              <a:gd name="connsiteY0" fmla="*/ 206215 h 1334442"/>
              <a:gd name="connsiteX1" fmla="*/ 526769 w 526826"/>
              <a:gd name="connsiteY1" fmla="*/ 275162 h 1334442"/>
              <a:gd name="connsiteX2" fmla="*/ 319539 w 526826"/>
              <a:gd name="connsiteY2" fmla="*/ 114 h 1334442"/>
              <a:gd name="connsiteX3" fmla="*/ 51296 w 526826"/>
              <a:gd name="connsiteY3" fmla="*/ 161381 h 1334442"/>
              <a:gd name="connsiteX4" fmla="*/ 66937 w 526826"/>
              <a:gd name="connsiteY4" fmla="*/ 631101 h 1334442"/>
              <a:gd name="connsiteX5" fmla="*/ 298902 w 526826"/>
              <a:gd name="connsiteY5" fmla="*/ 939672 h 1334442"/>
              <a:gd name="connsiteX6" fmla="*/ 285310 w 526826"/>
              <a:gd name="connsiteY6" fmla="*/ 1334442 h 1334442"/>
              <a:gd name="connsiteX0" fmla="*/ 283688 w 530401"/>
              <a:gd name="connsiteY0" fmla="*/ 206215 h 1334442"/>
              <a:gd name="connsiteX1" fmla="*/ 310277 w 530401"/>
              <a:gd name="connsiteY1" fmla="*/ 431868 h 1334442"/>
              <a:gd name="connsiteX2" fmla="*/ 526769 w 530401"/>
              <a:gd name="connsiteY2" fmla="*/ 275162 h 1334442"/>
              <a:gd name="connsiteX3" fmla="*/ 319539 w 530401"/>
              <a:gd name="connsiteY3" fmla="*/ 114 h 1334442"/>
              <a:gd name="connsiteX4" fmla="*/ 51296 w 530401"/>
              <a:gd name="connsiteY4" fmla="*/ 161381 h 1334442"/>
              <a:gd name="connsiteX5" fmla="*/ 66937 w 530401"/>
              <a:gd name="connsiteY5" fmla="*/ 631101 h 1334442"/>
              <a:gd name="connsiteX6" fmla="*/ 298902 w 530401"/>
              <a:gd name="connsiteY6" fmla="*/ 939672 h 1334442"/>
              <a:gd name="connsiteX7" fmla="*/ 285310 w 530401"/>
              <a:gd name="connsiteY7" fmla="*/ 1334442 h 1334442"/>
              <a:gd name="connsiteX0" fmla="*/ 283688 w 530401"/>
              <a:gd name="connsiteY0" fmla="*/ 206215 h 1334442"/>
              <a:gd name="connsiteX1" fmla="*/ 310277 w 530401"/>
              <a:gd name="connsiteY1" fmla="*/ 431868 h 1334442"/>
              <a:gd name="connsiteX2" fmla="*/ 526769 w 530401"/>
              <a:gd name="connsiteY2" fmla="*/ 275162 h 1334442"/>
              <a:gd name="connsiteX3" fmla="*/ 319539 w 530401"/>
              <a:gd name="connsiteY3" fmla="*/ 114 h 1334442"/>
              <a:gd name="connsiteX4" fmla="*/ 51296 w 530401"/>
              <a:gd name="connsiteY4" fmla="*/ 161381 h 1334442"/>
              <a:gd name="connsiteX5" fmla="*/ 66937 w 530401"/>
              <a:gd name="connsiteY5" fmla="*/ 631101 h 1334442"/>
              <a:gd name="connsiteX6" fmla="*/ 298902 w 530401"/>
              <a:gd name="connsiteY6" fmla="*/ 939672 h 1334442"/>
              <a:gd name="connsiteX7" fmla="*/ 285310 w 530401"/>
              <a:gd name="connsiteY7" fmla="*/ 1334442 h 1334442"/>
              <a:gd name="connsiteX0" fmla="*/ 283688 w 526826"/>
              <a:gd name="connsiteY0" fmla="*/ 206215 h 1334442"/>
              <a:gd name="connsiteX1" fmla="*/ 310277 w 526826"/>
              <a:gd name="connsiteY1" fmla="*/ 431868 h 1334442"/>
              <a:gd name="connsiteX2" fmla="*/ 526769 w 526826"/>
              <a:gd name="connsiteY2" fmla="*/ 275162 h 1334442"/>
              <a:gd name="connsiteX3" fmla="*/ 319539 w 526826"/>
              <a:gd name="connsiteY3" fmla="*/ 114 h 1334442"/>
              <a:gd name="connsiteX4" fmla="*/ 51296 w 526826"/>
              <a:gd name="connsiteY4" fmla="*/ 161381 h 1334442"/>
              <a:gd name="connsiteX5" fmla="*/ 66937 w 526826"/>
              <a:gd name="connsiteY5" fmla="*/ 631101 h 1334442"/>
              <a:gd name="connsiteX6" fmla="*/ 298902 w 526826"/>
              <a:gd name="connsiteY6" fmla="*/ 939672 h 1334442"/>
              <a:gd name="connsiteX7" fmla="*/ 285310 w 526826"/>
              <a:gd name="connsiteY7" fmla="*/ 1334442 h 1334442"/>
              <a:gd name="connsiteX0" fmla="*/ 283688 w 526874"/>
              <a:gd name="connsiteY0" fmla="*/ 206101 h 1334328"/>
              <a:gd name="connsiteX1" fmla="*/ 310277 w 526874"/>
              <a:gd name="connsiteY1" fmla="*/ 431754 h 1334328"/>
              <a:gd name="connsiteX2" fmla="*/ 526769 w 526874"/>
              <a:gd name="connsiteY2" fmla="*/ 275048 h 1334328"/>
              <a:gd name="connsiteX3" fmla="*/ 319539 w 526874"/>
              <a:gd name="connsiteY3" fmla="*/ 0 h 1334328"/>
              <a:gd name="connsiteX4" fmla="*/ 51296 w 526874"/>
              <a:gd name="connsiteY4" fmla="*/ 161267 h 1334328"/>
              <a:gd name="connsiteX5" fmla="*/ 66937 w 526874"/>
              <a:gd name="connsiteY5" fmla="*/ 630987 h 1334328"/>
              <a:gd name="connsiteX6" fmla="*/ 298902 w 526874"/>
              <a:gd name="connsiteY6" fmla="*/ 939558 h 1334328"/>
              <a:gd name="connsiteX7" fmla="*/ 285310 w 526874"/>
              <a:gd name="connsiteY7" fmla="*/ 1334328 h 1334328"/>
              <a:gd name="connsiteX0" fmla="*/ 283658 w 526843"/>
              <a:gd name="connsiteY0" fmla="*/ 178525 h 1306752"/>
              <a:gd name="connsiteX1" fmla="*/ 310247 w 526843"/>
              <a:gd name="connsiteY1" fmla="*/ 404178 h 1306752"/>
              <a:gd name="connsiteX2" fmla="*/ 526739 w 526843"/>
              <a:gd name="connsiteY2" fmla="*/ 247472 h 1306752"/>
              <a:gd name="connsiteX3" fmla="*/ 318942 w 526843"/>
              <a:gd name="connsiteY3" fmla="*/ 0 h 1306752"/>
              <a:gd name="connsiteX4" fmla="*/ 51266 w 526843"/>
              <a:gd name="connsiteY4" fmla="*/ 133691 h 1306752"/>
              <a:gd name="connsiteX5" fmla="*/ 66907 w 526843"/>
              <a:gd name="connsiteY5" fmla="*/ 603411 h 1306752"/>
              <a:gd name="connsiteX6" fmla="*/ 298872 w 526843"/>
              <a:gd name="connsiteY6" fmla="*/ 911982 h 1306752"/>
              <a:gd name="connsiteX7" fmla="*/ 285280 w 526843"/>
              <a:gd name="connsiteY7" fmla="*/ 1306752 h 1306752"/>
              <a:gd name="connsiteX0" fmla="*/ 283658 w 526843"/>
              <a:gd name="connsiteY0" fmla="*/ 187482 h 1315709"/>
              <a:gd name="connsiteX1" fmla="*/ 310247 w 526843"/>
              <a:gd name="connsiteY1" fmla="*/ 413135 h 1315709"/>
              <a:gd name="connsiteX2" fmla="*/ 526739 w 526843"/>
              <a:gd name="connsiteY2" fmla="*/ 256429 h 1315709"/>
              <a:gd name="connsiteX3" fmla="*/ 318942 w 526843"/>
              <a:gd name="connsiteY3" fmla="*/ 8957 h 1315709"/>
              <a:gd name="connsiteX4" fmla="*/ 51266 w 526843"/>
              <a:gd name="connsiteY4" fmla="*/ 142648 h 1315709"/>
              <a:gd name="connsiteX5" fmla="*/ 66907 w 526843"/>
              <a:gd name="connsiteY5" fmla="*/ 612368 h 1315709"/>
              <a:gd name="connsiteX6" fmla="*/ 298872 w 526843"/>
              <a:gd name="connsiteY6" fmla="*/ 920939 h 1315709"/>
              <a:gd name="connsiteX7" fmla="*/ 285280 w 526843"/>
              <a:gd name="connsiteY7" fmla="*/ 1315709 h 1315709"/>
              <a:gd name="connsiteX0" fmla="*/ 308764 w 526843"/>
              <a:gd name="connsiteY0" fmla="*/ 204976 h 1315709"/>
              <a:gd name="connsiteX1" fmla="*/ 310247 w 526843"/>
              <a:gd name="connsiteY1" fmla="*/ 413135 h 1315709"/>
              <a:gd name="connsiteX2" fmla="*/ 526739 w 526843"/>
              <a:gd name="connsiteY2" fmla="*/ 256429 h 1315709"/>
              <a:gd name="connsiteX3" fmla="*/ 318942 w 526843"/>
              <a:gd name="connsiteY3" fmla="*/ 8957 h 1315709"/>
              <a:gd name="connsiteX4" fmla="*/ 51266 w 526843"/>
              <a:gd name="connsiteY4" fmla="*/ 142648 h 1315709"/>
              <a:gd name="connsiteX5" fmla="*/ 66907 w 526843"/>
              <a:gd name="connsiteY5" fmla="*/ 612368 h 1315709"/>
              <a:gd name="connsiteX6" fmla="*/ 298872 w 526843"/>
              <a:gd name="connsiteY6" fmla="*/ 920939 h 1315709"/>
              <a:gd name="connsiteX7" fmla="*/ 285280 w 526843"/>
              <a:gd name="connsiteY7" fmla="*/ 1315709 h 1315709"/>
              <a:gd name="connsiteX0" fmla="*/ 308764 w 526843"/>
              <a:gd name="connsiteY0" fmla="*/ 204976 h 1315709"/>
              <a:gd name="connsiteX1" fmla="*/ 310247 w 526843"/>
              <a:gd name="connsiteY1" fmla="*/ 413135 h 1315709"/>
              <a:gd name="connsiteX2" fmla="*/ 526739 w 526843"/>
              <a:gd name="connsiteY2" fmla="*/ 256429 h 1315709"/>
              <a:gd name="connsiteX3" fmla="*/ 318942 w 526843"/>
              <a:gd name="connsiteY3" fmla="*/ 8957 h 1315709"/>
              <a:gd name="connsiteX4" fmla="*/ 51266 w 526843"/>
              <a:gd name="connsiteY4" fmla="*/ 142648 h 1315709"/>
              <a:gd name="connsiteX5" fmla="*/ 66907 w 526843"/>
              <a:gd name="connsiteY5" fmla="*/ 612368 h 1315709"/>
              <a:gd name="connsiteX6" fmla="*/ 298872 w 526843"/>
              <a:gd name="connsiteY6" fmla="*/ 920939 h 1315709"/>
              <a:gd name="connsiteX7" fmla="*/ 285280 w 526843"/>
              <a:gd name="connsiteY7" fmla="*/ 1315709 h 1315709"/>
              <a:gd name="connsiteX0" fmla="*/ 308764 w 512454"/>
              <a:gd name="connsiteY0" fmla="*/ 204976 h 1315709"/>
              <a:gd name="connsiteX1" fmla="*/ 310247 w 512454"/>
              <a:gd name="connsiteY1" fmla="*/ 413135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08764 w 512454"/>
              <a:gd name="connsiteY0" fmla="*/ 204976 h 1315709"/>
              <a:gd name="connsiteX1" fmla="*/ 311381 w 512454"/>
              <a:gd name="connsiteY1" fmla="*/ 357983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08764 w 512454"/>
              <a:gd name="connsiteY0" fmla="*/ 204976 h 1315709"/>
              <a:gd name="connsiteX1" fmla="*/ 297310 w 512454"/>
              <a:gd name="connsiteY1" fmla="*/ 371488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44134 w 512454"/>
              <a:gd name="connsiteY0" fmla="*/ 187665 h 1315709"/>
              <a:gd name="connsiteX1" fmla="*/ 297310 w 512454"/>
              <a:gd name="connsiteY1" fmla="*/ 371488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44134 w 512454"/>
              <a:gd name="connsiteY0" fmla="*/ 187665 h 1315709"/>
              <a:gd name="connsiteX1" fmla="*/ 297310 w 512454"/>
              <a:gd name="connsiteY1" fmla="*/ 371488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44134 w 512454"/>
              <a:gd name="connsiteY0" fmla="*/ 187665 h 1315709"/>
              <a:gd name="connsiteX1" fmla="*/ 297310 w 512454"/>
              <a:gd name="connsiteY1" fmla="*/ 371488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44134 w 512454"/>
              <a:gd name="connsiteY0" fmla="*/ 187665 h 1315709"/>
              <a:gd name="connsiteX1" fmla="*/ 297310 w 512454"/>
              <a:gd name="connsiteY1" fmla="*/ 371488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30520 w 512454"/>
              <a:gd name="connsiteY0" fmla="*/ 209880 h 1315709"/>
              <a:gd name="connsiteX1" fmla="*/ 297310 w 512454"/>
              <a:gd name="connsiteY1" fmla="*/ 371488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30520 w 512454"/>
              <a:gd name="connsiteY0" fmla="*/ 209880 h 1315709"/>
              <a:gd name="connsiteX1" fmla="*/ 297310 w 512454"/>
              <a:gd name="connsiteY1" fmla="*/ 371488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30520 w 495632"/>
              <a:gd name="connsiteY0" fmla="*/ 209880 h 1315709"/>
              <a:gd name="connsiteX1" fmla="*/ 297310 w 495632"/>
              <a:gd name="connsiteY1" fmla="*/ 37148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15955 w 495632"/>
              <a:gd name="connsiteY0" fmla="*/ 226769 h 1315709"/>
              <a:gd name="connsiteX1" fmla="*/ 297310 w 495632"/>
              <a:gd name="connsiteY1" fmla="*/ 37148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15955 w 495632"/>
              <a:gd name="connsiteY0" fmla="*/ 226769 h 1315709"/>
              <a:gd name="connsiteX1" fmla="*/ 297310 w 495632"/>
              <a:gd name="connsiteY1" fmla="*/ 37148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15955 w 495632"/>
              <a:gd name="connsiteY0" fmla="*/ 226769 h 1315709"/>
              <a:gd name="connsiteX1" fmla="*/ 297310 w 495632"/>
              <a:gd name="connsiteY1" fmla="*/ 37148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43146 w 495632"/>
              <a:gd name="connsiteY0" fmla="*/ 194436 h 1315709"/>
              <a:gd name="connsiteX1" fmla="*/ 297310 w 495632"/>
              <a:gd name="connsiteY1" fmla="*/ 37148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43146 w 495632"/>
              <a:gd name="connsiteY0" fmla="*/ 194436 h 1315709"/>
              <a:gd name="connsiteX1" fmla="*/ 297310 w 495632"/>
              <a:gd name="connsiteY1" fmla="*/ 37148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43146 w 495632"/>
              <a:gd name="connsiteY0" fmla="*/ 194436 h 1315709"/>
              <a:gd name="connsiteX1" fmla="*/ 263987 w 495632"/>
              <a:gd name="connsiteY1" fmla="*/ 35106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43146 w 495632"/>
              <a:gd name="connsiteY0" fmla="*/ 194436 h 1315709"/>
              <a:gd name="connsiteX1" fmla="*/ 263987 w 495632"/>
              <a:gd name="connsiteY1" fmla="*/ 35106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43146 w 495632"/>
              <a:gd name="connsiteY0" fmla="*/ 194436 h 1315709"/>
              <a:gd name="connsiteX1" fmla="*/ 263987 w 495632"/>
              <a:gd name="connsiteY1" fmla="*/ 35106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43146 w 491360"/>
              <a:gd name="connsiteY0" fmla="*/ 194436 h 1315709"/>
              <a:gd name="connsiteX1" fmla="*/ 263987 w 491360"/>
              <a:gd name="connsiteY1" fmla="*/ 351068 h 1315709"/>
              <a:gd name="connsiteX2" fmla="*/ 491130 w 491360"/>
              <a:gd name="connsiteY2" fmla="*/ 192459 h 1315709"/>
              <a:gd name="connsiteX3" fmla="*/ 318942 w 491360"/>
              <a:gd name="connsiteY3" fmla="*/ 8957 h 1315709"/>
              <a:gd name="connsiteX4" fmla="*/ 51266 w 491360"/>
              <a:gd name="connsiteY4" fmla="*/ 142648 h 1315709"/>
              <a:gd name="connsiteX5" fmla="*/ 66907 w 491360"/>
              <a:gd name="connsiteY5" fmla="*/ 612368 h 1315709"/>
              <a:gd name="connsiteX6" fmla="*/ 298872 w 491360"/>
              <a:gd name="connsiteY6" fmla="*/ 920939 h 1315709"/>
              <a:gd name="connsiteX7" fmla="*/ 285280 w 491360"/>
              <a:gd name="connsiteY7" fmla="*/ 1315709 h 1315709"/>
              <a:gd name="connsiteX0" fmla="*/ 343146 w 491360"/>
              <a:gd name="connsiteY0" fmla="*/ 194436 h 1315709"/>
              <a:gd name="connsiteX1" fmla="*/ 261627 w 491360"/>
              <a:gd name="connsiteY1" fmla="*/ 331708 h 1315709"/>
              <a:gd name="connsiteX2" fmla="*/ 491130 w 491360"/>
              <a:gd name="connsiteY2" fmla="*/ 192459 h 1315709"/>
              <a:gd name="connsiteX3" fmla="*/ 318942 w 491360"/>
              <a:gd name="connsiteY3" fmla="*/ 8957 h 1315709"/>
              <a:gd name="connsiteX4" fmla="*/ 51266 w 491360"/>
              <a:gd name="connsiteY4" fmla="*/ 142648 h 1315709"/>
              <a:gd name="connsiteX5" fmla="*/ 66907 w 491360"/>
              <a:gd name="connsiteY5" fmla="*/ 612368 h 1315709"/>
              <a:gd name="connsiteX6" fmla="*/ 298872 w 491360"/>
              <a:gd name="connsiteY6" fmla="*/ 920939 h 1315709"/>
              <a:gd name="connsiteX7" fmla="*/ 285280 w 491360"/>
              <a:gd name="connsiteY7" fmla="*/ 1315709 h 1315709"/>
              <a:gd name="connsiteX0" fmla="*/ 343146 w 491130"/>
              <a:gd name="connsiteY0" fmla="*/ 194436 h 1315709"/>
              <a:gd name="connsiteX1" fmla="*/ 261627 w 491130"/>
              <a:gd name="connsiteY1" fmla="*/ 331708 h 1315709"/>
              <a:gd name="connsiteX2" fmla="*/ 491130 w 491130"/>
              <a:gd name="connsiteY2" fmla="*/ 192459 h 1315709"/>
              <a:gd name="connsiteX3" fmla="*/ 318942 w 491130"/>
              <a:gd name="connsiteY3" fmla="*/ 8957 h 1315709"/>
              <a:gd name="connsiteX4" fmla="*/ 51266 w 491130"/>
              <a:gd name="connsiteY4" fmla="*/ 142648 h 1315709"/>
              <a:gd name="connsiteX5" fmla="*/ 66907 w 491130"/>
              <a:gd name="connsiteY5" fmla="*/ 612368 h 1315709"/>
              <a:gd name="connsiteX6" fmla="*/ 298872 w 491130"/>
              <a:gd name="connsiteY6" fmla="*/ 920939 h 1315709"/>
              <a:gd name="connsiteX7" fmla="*/ 285280 w 491130"/>
              <a:gd name="connsiteY7" fmla="*/ 1315709 h 1315709"/>
              <a:gd name="connsiteX0" fmla="*/ 377613 w 525597"/>
              <a:gd name="connsiteY0" fmla="*/ 194619 h 1315892"/>
              <a:gd name="connsiteX1" fmla="*/ 296094 w 525597"/>
              <a:gd name="connsiteY1" fmla="*/ 331891 h 1315892"/>
              <a:gd name="connsiteX2" fmla="*/ 525597 w 525597"/>
              <a:gd name="connsiteY2" fmla="*/ 192642 h 1315892"/>
              <a:gd name="connsiteX3" fmla="*/ 353409 w 525597"/>
              <a:gd name="connsiteY3" fmla="*/ 9140 h 1315892"/>
              <a:gd name="connsiteX4" fmla="*/ 23812 w 525597"/>
              <a:gd name="connsiteY4" fmla="*/ 140709 h 1315892"/>
              <a:gd name="connsiteX5" fmla="*/ 101374 w 525597"/>
              <a:gd name="connsiteY5" fmla="*/ 612551 h 1315892"/>
              <a:gd name="connsiteX6" fmla="*/ 333339 w 525597"/>
              <a:gd name="connsiteY6" fmla="*/ 921122 h 1315892"/>
              <a:gd name="connsiteX7" fmla="*/ 319747 w 525597"/>
              <a:gd name="connsiteY7" fmla="*/ 1315892 h 1315892"/>
              <a:gd name="connsiteX0" fmla="*/ 376094 w 525597"/>
              <a:gd name="connsiteY0" fmla="*/ 216869 h 1315892"/>
              <a:gd name="connsiteX1" fmla="*/ 296094 w 525597"/>
              <a:gd name="connsiteY1" fmla="*/ 331891 h 1315892"/>
              <a:gd name="connsiteX2" fmla="*/ 525597 w 525597"/>
              <a:gd name="connsiteY2" fmla="*/ 192642 h 1315892"/>
              <a:gd name="connsiteX3" fmla="*/ 353409 w 525597"/>
              <a:gd name="connsiteY3" fmla="*/ 9140 h 1315892"/>
              <a:gd name="connsiteX4" fmla="*/ 23812 w 525597"/>
              <a:gd name="connsiteY4" fmla="*/ 140709 h 1315892"/>
              <a:gd name="connsiteX5" fmla="*/ 101374 w 525597"/>
              <a:gd name="connsiteY5" fmla="*/ 612551 h 1315892"/>
              <a:gd name="connsiteX6" fmla="*/ 333339 w 525597"/>
              <a:gd name="connsiteY6" fmla="*/ 921122 h 1315892"/>
              <a:gd name="connsiteX7" fmla="*/ 319747 w 525597"/>
              <a:gd name="connsiteY7" fmla="*/ 1315892 h 1315892"/>
              <a:gd name="connsiteX0" fmla="*/ 376094 w 525597"/>
              <a:gd name="connsiteY0" fmla="*/ 216869 h 1315892"/>
              <a:gd name="connsiteX1" fmla="*/ 296094 w 525597"/>
              <a:gd name="connsiteY1" fmla="*/ 331891 h 1315892"/>
              <a:gd name="connsiteX2" fmla="*/ 525597 w 525597"/>
              <a:gd name="connsiteY2" fmla="*/ 192642 h 1315892"/>
              <a:gd name="connsiteX3" fmla="*/ 353409 w 525597"/>
              <a:gd name="connsiteY3" fmla="*/ 9140 h 1315892"/>
              <a:gd name="connsiteX4" fmla="*/ 23812 w 525597"/>
              <a:gd name="connsiteY4" fmla="*/ 140709 h 1315892"/>
              <a:gd name="connsiteX5" fmla="*/ 101374 w 525597"/>
              <a:gd name="connsiteY5" fmla="*/ 612551 h 1315892"/>
              <a:gd name="connsiteX6" fmla="*/ 333339 w 525597"/>
              <a:gd name="connsiteY6" fmla="*/ 921122 h 1315892"/>
              <a:gd name="connsiteX7" fmla="*/ 319747 w 525597"/>
              <a:gd name="connsiteY7" fmla="*/ 1315892 h 1315892"/>
              <a:gd name="connsiteX0" fmla="*/ 376094 w 517839"/>
              <a:gd name="connsiteY0" fmla="*/ 216869 h 1315892"/>
              <a:gd name="connsiteX1" fmla="*/ 296094 w 517839"/>
              <a:gd name="connsiteY1" fmla="*/ 331891 h 1315892"/>
              <a:gd name="connsiteX2" fmla="*/ 517839 w 517839"/>
              <a:gd name="connsiteY2" fmla="*/ 198425 h 1315892"/>
              <a:gd name="connsiteX3" fmla="*/ 353409 w 517839"/>
              <a:gd name="connsiteY3" fmla="*/ 9140 h 1315892"/>
              <a:gd name="connsiteX4" fmla="*/ 23812 w 517839"/>
              <a:gd name="connsiteY4" fmla="*/ 140709 h 1315892"/>
              <a:gd name="connsiteX5" fmla="*/ 101374 w 517839"/>
              <a:gd name="connsiteY5" fmla="*/ 612551 h 1315892"/>
              <a:gd name="connsiteX6" fmla="*/ 333339 w 517839"/>
              <a:gd name="connsiteY6" fmla="*/ 921122 h 1315892"/>
              <a:gd name="connsiteX7" fmla="*/ 319747 w 517839"/>
              <a:gd name="connsiteY7" fmla="*/ 1315892 h 1315892"/>
              <a:gd name="connsiteX0" fmla="*/ 376094 w 517839"/>
              <a:gd name="connsiteY0" fmla="*/ 216869 h 1315892"/>
              <a:gd name="connsiteX1" fmla="*/ 296094 w 517839"/>
              <a:gd name="connsiteY1" fmla="*/ 331891 h 1315892"/>
              <a:gd name="connsiteX2" fmla="*/ 517839 w 517839"/>
              <a:gd name="connsiteY2" fmla="*/ 198425 h 1315892"/>
              <a:gd name="connsiteX3" fmla="*/ 353409 w 517839"/>
              <a:gd name="connsiteY3" fmla="*/ 9140 h 1315892"/>
              <a:gd name="connsiteX4" fmla="*/ 23812 w 517839"/>
              <a:gd name="connsiteY4" fmla="*/ 140709 h 1315892"/>
              <a:gd name="connsiteX5" fmla="*/ 101374 w 517839"/>
              <a:gd name="connsiteY5" fmla="*/ 612551 h 1315892"/>
              <a:gd name="connsiteX6" fmla="*/ 333339 w 517839"/>
              <a:gd name="connsiteY6" fmla="*/ 921122 h 1315892"/>
              <a:gd name="connsiteX7" fmla="*/ 319747 w 517839"/>
              <a:gd name="connsiteY7" fmla="*/ 1315892 h 1315892"/>
              <a:gd name="connsiteX0" fmla="*/ 376094 w 517839"/>
              <a:gd name="connsiteY0" fmla="*/ 216869 h 1315892"/>
              <a:gd name="connsiteX1" fmla="*/ 296094 w 517839"/>
              <a:gd name="connsiteY1" fmla="*/ 331891 h 1315892"/>
              <a:gd name="connsiteX2" fmla="*/ 517839 w 517839"/>
              <a:gd name="connsiteY2" fmla="*/ 198425 h 1315892"/>
              <a:gd name="connsiteX3" fmla="*/ 353409 w 517839"/>
              <a:gd name="connsiteY3" fmla="*/ 9140 h 1315892"/>
              <a:gd name="connsiteX4" fmla="*/ 23812 w 517839"/>
              <a:gd name="connsiteY4" fmla="*/ 140709 h 1315892"/>
              <a:gd name="connsiteX5" fmla="*/ 101374 w 517839"/>
              <a:gd name="connsiteY5" fmla="*/ 612551 h 1315892"/>
              <a:gd name="connsiteX6" fmla="*/ 333339 w 517839"/>
              <a:gd name="connsiteY6" fmla="*/ 921122 h 1315892"/>
              <a:gd name="connsiteX7" fmla="*/ 319747 w 517839"/>
              <a:gd name="connsiteY7" fmla="*/ 1315892 h 1315892"/>
              <a:gd name="connsiteX0" fmla="*/ 358674 w 517839"/>
              <a:gd name="connsiteY0" fmla="*/ 217784 h 1315892"/>
              <a:gd name="connsiteX1" fmla="*/ 296094 w 517839"/>
              <a:gd name="connsiteY1" fmla="*/ 331891 h 1315892"/>
              <a:gd name="connsiteX2" fmla="*/ 517839 w 517839"/>
              <a:gd name="connsiteY2" fmla="*/ 198425 h 1315892"/>
              <a:gd name="connsiteX3" fmla="*/ 353409 w 517839"/>
              <a:gd name="connsiteY3" fmla="*/ 9140 h 1315892"/>
              <a:gd name="connsiteX4" fmla="*/ 23812 w 517839"/>
              <a:gd name="connsiteY4" fmla="*/ 140709 h 1315892"/>
              <a:gd name="connsiteX5" fmla="*/ 101374 w 517839"/>
              <a:gd name="connsiteY5" fmla="*/ 612551 h 1315892"/>
              <a:gd name="connsiteX6" fmla="*/ 333339 w 517839"/>
              <a:gd name="connsiteY6" fmla="*/ 921122 h 1315892"/>
              <a:gd name="connsiteX7" fmla="*/ 319747 w 517839"/>
              <a:gd name="connsiteY7" fmla="*/ 1315892 h 1315892"/>
              <a:gd name="connsiteX0" fmla="*/ 364603 w 517839"/>
              <a:gd name="connsiteY0" fmla="*/ 177161 h 1315892"/>
              <a:gd name="connsiteX1" fmla="*/ 296094 w 517839"/>
              <a:gd name="connsiteY1" fmla="*/ 331891 h 1315892"/>
              <a:gd name="connsiteX2" fmla="*/ 517839 w 517839"/>
              <a:gd name="connsiteY2" fmla="*/ 198425 h 1315892"/>
              <a:gd name="connsiteX3" fmla="*/ 353409 w 517839"/>
              <a:gd name="connsiteY3" fmla="*/ 9140 h 1315892"/>
              <a:gd name="connsiteX4" fmla="*/ 23812 w 517839"/>
              <a:gd name="connsiteY4" fmla="*/ 140709 h 1315892"/>
              <a:gd name="connsiteX5" fmla="*/ 101374 w 517839"/>
              <a:gd name="connsiteY5" fmla="*/ 612551 h 1315892"/>
              <a:gd name="connsiteX6" fmla="*/ 333339 w 517839"/>
              <a:gd name="connsiteY6" fmla="*/ 921122 h 1315892"/>
              <a:gd name="connsiteX7" fmla="*/ 319747 w 517839"/>
              <a:gd name="connsiteY7" fmla="*/ 1315892 h 1315892"/>
              <a:gd name="connsiteX0" fmla="*/ 364603 w 517839"/>
              <a:gd name="connsiteY0" fmla="*/ 177161 h 1315892"/>
              <a:gd name="connsiteX1" fmla="*/ 317960 w 517839"/>
              <a:gd name="connsiteY1" fmla="*/ 300509 h 1315892"/>
              <a:gd name="connsiteX2" fmla="*/ 517839 w 517839"/>
              <a:gd name="connsiteY2" fmla="*/ 198425 h 1315892"/>
              <a:gd name="connsiteX3" fmla="*/ 353409 w 517839"/>
              <a:gd name="connsiteY3" fmla="*/ 9140 h 1315892"/>
              <a:gd name="connsiteX4" fmla="*/ 23812 w 517839"/>
              <a:gd name="connsiteY4" fmla="*/ 140709 h 1315892"/>
              <a:gd name="connsiteX5" fmla="*/ 101374 w 517839"/>
              <a:gd name="connsiteY5" fmla="*/ 612551 h 1315892"/>
              <a:gd name="connsiteX6" fmla="*/ 333339 w 517839"/>
              <a:gd name="connsiteY6" fmla="*/ 921122 h 1315892"/>
              <a:gd name="connsiteX7" fmla="*/ 319747 w 517839"/>
              <a:gd name="connsiteY7" fmla="*/ 1315892 h 1315892"/>
              <a:gd name="connsiteX0" fmla="*/ 364603 w 510153"/>
              <a:gd name="connsiteY0" fmla="*/ 177161 h 1315892"/>
              <a:gd name="connsiteX1" fmla="*/ 317960 w 510153"/>
              <a:gd name="connsiteY1" fmla="*/ 300509 h 1315892"/>
              <a:gd name="connsiteX2" fmla="*/ 510153 w 510153"/>
              <a:gd name="connsiteY2" fmla="*/ 180017 h 1315892"/>
              <a:gd name="connsiteX3" fmla="*/ 353409 w 510153"/>
              <a:gd name="connsiteY3" fmla="*/ 9140 h 1315892"/>
              <a:gd name="connsiteX4" fmla="*/ 23812 w 510153"/>
              <a:gd name="connsiteY4" fmla="*/ 140709 h 1315892"/>
              <a:gd name="connsiteX5" fmla="*/ 101374 w 510153"/>
              <a:gd name="connsiteY5" fmla="*/ 612551 h 1315892"/>
              <a:gd name="connsiteX6" fmla="*/ 333339 w 510153"/>
              <a:gd name="connsiteY6" fmla="*/ 921122 h 1315892"/>
              <a:gd name="connsiteX7" fmla="*/ 319747 w 510153"/>
              <a:gd name="connsiteY7" fmla="*/ 1315892 h 1315892"/>
              <a:gd name="connsiteX0" fmla="*/ 364603 w 510153"/>
              <a:gd name="connsiteY0" fmla="*/ 177161 h 1315892"/>
              <a:gd name="connsiteX1" fmla="*/ 317960 w 510153"/>
              <a:gd name="connsiteY1" fmla="*/ 300509 h 1315892"/>
              <a:gd name="connsiteX2" fmla="*/ 510153 w 510153"/>
              <a:gd name="connsiteY2" fmla="*/ 180017 h 1315892"/>
              <a:gd name="connsiteX3" fmla="*/ 353409 w 510153"/>
              <a:gd name="connsiteY3" fmla="*/ 9140 h 1315892"/>
              <a:gd name="connsiteX4" fmla="*/ 23812 w 510153"/>
              <a:gd name="connsiteY4" fmla="*/ 140709 h 1315892"/>
              <a:gd name="connsiteX5" fmla="*/ 101374 w 510153"/>
              <a:gd name="connsiteY5" fmla="*/ 612551 h 1315892"/>
              <a:gd name="connsiteX6" fmla="*/ 333339 w 510153"/>
              <a:gd name="connsiteY6" fmla="*/ 921122 h 1315892"/>
              <a:gd name="connsiteX7" fmla="*/ 319747 w 510153"/>
              <a:gd name="connsiteY7" fmla="*/ 1315892 h 1315892"/>
              <a:gd name="connsiteX0" fmla="*/ 364603 w 510153"/>
              <a:gd name="connsiteY0" fmla="*/ 177161 h 1315892"/>
              <a:gd name="connsiteX1" fmla="*/ 317960 w 510153"/>
              <a:gd name="connsiteY1" fmla="*/ 300509 h 1315892"/>
              <a:gd name="connsiteX2" fmla="*/ 510153 w 510153"/>
              <a:gd name="connsiteY2" fmla="*/ 180017 h 1315892"/>
              <a:gd name="connsiteX3" fmla="*/ 353409 w 510153"/>
              <a:gd name="connsiteY3" fmla="*/ 9140 h 1315892"/>
              <a:gd name="connsiteX4" fmla="*/ 23812 w 510153"/>
              <a:gd name="connsiteY4" fmla="*/ 140709 h 1315892"/>
              <a:gd name="connsiteX5" fmla="*/ 101374 w 510153"/>
              <a:gd name="connsiteY5" fmla="*/ 612551 h 1315892"/>
              <a:gd name="connsiteX6" fmla="*/ 333339 w 510153"/>
              <a:gd name="connsiteY6" fmla="*/ 921122 h 1315892"/>
              <a:gd name="connsiteX7" fmla="*/ 319747 w 510153"/>
              <a:gd name="connsiteY7" fmla="*/ 1315892 h 1315892"/>
              <a:gd name="connsiteX0" fmla="*/ 364603 w 510153"/>
              <a:gd name="connsiteY0" fmla="*/ 177161 h 1315892"/>
              <a:gd name="connsiteX1" fmla="*/ 315599 w 510153"/>
              <a:gd name="connsiteY1" fmla="*/ 281149 h 1315892"/>
              <a:gd name="connsiteX2" fmla="*/ 510153 w 510153"/>
              <a:gd name="connsiteY2" fmla="*/ 180017 h 1315892"/>
              <a:gd name="connsiteX3" fmla="*/ 353409 w 510153"/>
              <a:gd name="connsiteY3" fmla="*/ 9140 h 1315892"/>
              <a:gd name="connsiteX4" fmla="*/ 23812 w 510153"/>
              <a:gd name="connsiteY4" fmla="*/ 140709 h 1315892"/>
              <a:gd name="connsiteX5" fmla="*/ 101374 w 510153"/>
              <a:gd name="connsiteY5" fmla="*/ 612551 h 1315892"/>
              <a:gd name="connsiteX6" fmla="*/ 333339 w 510153"/>
              <a:gd name="connsiteY6" fmla="*/ 921122 h 1315892"/>
              <a:gd name="connsiteX7" fmla="*/ 319747 w 510153"/>
              <a:gd name="connsiteY7" fmla="*/ 1315892 h 1315892"/>
              <a:gd name="connsiteX0" fmla="*/ 364603 w 510153"/>
              <a:gd name="connsiteY0" fmla="*/ 177161 h 1315892"/>
              <a:gd name="connsiteX1" fmla="*/ 315599 w 510153"/>
              <a:gd name="connsiteY1" fmla="*/ 281149 h 1315892"/>
              <a:gd name="connsiteX2" fmla="*/ 510153 w 510153"/>
              <a:gd name="connsiteY2" fmla="*/ 180017 h 1315892"/>
              <a:gd name="connsiteX3" fmla="*/ 353409 w 510153"/>
              <a:gd name="connsiteY3" fmla="*/ 9140 h 1315892"/>
              <a:gd name="connsiteX4" fmla="*/ 23812 w 510153"/>
              <a:gd name="connsiteY4" fmla="*/ 140709 h 1315892"/>
              <a:gd name="connsiteX5" fmla="*/ 101374 w 510153"/>
              <a:gd name="connsiteY5" fmla="*/ 612551 h 1315892"/>
              <a:gd name="connsiteX6" fmla="*/ 333339 w 510153"/>
              <a:gd name="connsiteY6" fmla="*/ 921122 h 1315892"/>
              <a:gd name="connsiteX7" fmla="*/ 319747 w 510153"/>
              <a:gd name="connsiteY7" fmla="*/ 1315892 h 1315892"/>
              <a:gd name="connsiteX0" fmla="*/ 364603 w 510153"/>
              <a:gd name="connsiteY0" fmla="*/ 177161 h 1315892"/>
              <a:gd name="connsiteX1" fmla="*/ 315599 w 510153"/>
              <a:gd name="connsiteY1" fmla="*/ 281149 h 1315892"/>
              <a:gd name="connsiteX2" fmla="*/ 510153 w 510153"/>
              <a:gd name="connsiteY2" fmla="*/ 180017 h 1315892"/>
              <a:gd name="connsiteX3" fmla="*/ 353409 w 510153"/>
              <a:gd name="connsiteY3" fmla="*/ 9140 h 1315892"/>
              <a:gd name="connsiteX4" fmla="*/ 23812 w 510153"/>
              <a:gd name="connsiteY4" fmla="*/ 140709 h 1315892"/>
              <a:gd name="connsiteX5" fmla="*/ 101374 w 510153"/>
              <a:gd name="connsiteY5" fmla="*/ 612551 h 1315892"/>
              <a:gd name="connsiteX6" fmla="*/ 333339 w 510153"/>
              <a:gd name="connsiteY6" fmla="*/ 921122 h 1315892"/>
              <a:gd name="connsiteX7" fmla="*/ 319747 w 510153"/>
              <a:gd name="connsiteY7" fmla="*/ 1315892 h 1315892"/>
              <a:gd name="connsiteX0" fmla="*/ 364603 w 512903"/>
              <a:gd name="connsiteY0" fmla="*/ 177161 h 1315892"/>
              <a:gd name="connsiteX1" fmla="*/ 315599 w 512903"/>
              <a:gd name="connsiteY1" fmla="*/ 281149 h 1315892"/>
              <a:gd name="connsiteX2" fmla="*/ 510153 w 512903"/>
              <a:gd name="connsiteY2" fmla="*/ 180017 h 1315892"/>
              <a:gd name="connsiteX3" fmla="*/ 353409 w 512903"/>
              <a:gd name="connsiteY3" fmla="*/ 9140 h 1315892"/>
              <a:gd name="connsiteX4" fmla="*/ 23812 w 512903"/>
              <a:gd name="connsiteY4" fmla="*/ 140709 h 1315892"/>
              <a:gd name="connsiteX5" fmla="*/ 101374 w 512903"/>
              <a:gd name="connsiteY5" fmla="*/ 612551 h 1315892"/>
              <a:gd name="connsiteX6" fmla="*/ 333339 w 512903"/>
              <a:gd name="connsiteY6" fmla="*/ 921122 h 1315892"/>
              <a:gd name="connsiteX7" fmla="*/ 319747 w 512903"/>
              <a:gd name="connsiteY7" fmla="*/ 1315892 h 1315892"/>
              <a:gd name="connsiteX0" fmla="*/ 364603 w 513715"/>
              <a:gd name="connsiteY0" fmla="*/ 177161 h 1315892"/>
              <a:gd name="connsiteX1" fmla="*/ 315599 w 513715"/>
              <a:gd name="connsiteY1" fmla="*/ 281149 h 1315892"/>
              <a:gd name="connsiteX2" fmla="*/ 510153 w 513715"/>
              <a:gd name="connsiteY2" fmla="*/ 180017 h 1315892"/>
              <a:gd name="connsiteX3" fmla="*/ 353409 w 513715"/>
              <a:gd name="connsiteY3" fmla="*/ 9140 h 1315892"/>
              <a:gd name="connsiteX4" fmla="*/ 23812 w 513715"/>
              <a:gd name="connsiteY4" fmla="*/ 140709 h 1315892"/>
              <a:gd name="connsiteX5" fmla="*/ 101374 w 513715"/>
              <a:gd name="connsiteY5" fmla="*/ 612551 h 1315892"/>
              <a:gd name="connsiteX6" fmla="*/ 333339 w 513715"/>
              <a:gd name="connsiteY6" fmla="*/ 921122 h 1315892"/>
              <a:gd name="connsiteX7" fmla="*/ 319747 w 513715"/>
              <a:gd name="connsiteY7" fmla="*/ 1315892 h 1315892"/>
              <a:gd name="connsiteX0" fmla="*/ 364603 w 511370"/>
              <a:gd name="connsiteY0" fmla="*/ 177161 h 1315892"/>
              <a:gd name="connsiteX1" fmla="*/ 315599 w 511370"/>
              <a:gd name="connsiteY1" fmla="*/ 281149 h 1315892"/>
              <a:gd name="connsiteX2" fmla="*/ 510153 w 511370"/>
              <a:gd name="connsiteY2" fmla="*/ 180017 h 1315892"/>
              <a:gd name="connsiteX3" fmla="*/ 353409 w 511370"/>
              <a:gd name="connsiteY3" fmla="*/ 9140 h 1315892"/>
              <a:gd name="connsiteX4" fmla="*/ 23812 w 511370"/>
              <a:gd name="connsiteY4" fmla="*/ 140709 h 1315892"/>
              <a:gd name="connsiteX5" fmla="*/ 101374 w 511370"/>
              <a:gd name="connsiteY5" fmla="*/ 612551 h 1315892"/>
              <a:gd name="connsiteX6" fmla="*/ 333339 w 511370"/>
              <a:gd name="connsiteY6" fmla="*/ 921122 h 1315892"/>
              <a:gd name="connsiteX7" fmla="*/ 319747 w 511370"/>
              <a:gd name="connsiteY7" fmla="*/ 1315892 h 1315892"/>
              <a:gd name="connsiteX0" fmla="*/ 364603 w 501263"/>
              <a:gd name="connsiteY0" fmla="*/ 177161 h 1315892"/>
              <a:gd name="connsiteX1" fmla="*/ 315599 w 501263"/>
              <a:gd name="connsiteY1" fmla="*/ 281149 h 1315892"/>
              <a:gd name="connsiteX2" fmla="*/ 499924 w 501263"/>
              <a:gd name="connsiteY2" fmla="*/ 202726 h 1315892"/>
              <a:gd name="connsiteX3" fmla="*/ 353409 w 501263"/>
              <a:gd name="connsiteY3" fmla="*/ 9140 h 1315892"/>
              <a:gd name="connsiteX4" fmla="*/ 23812 w 501263"/>
              <a:gd name="connsiteY4" fmla="*/ 140709 h 1315892"/>
              <a:gd name="connsiteX5" fmla="*/ 101374 w 501263"/>
              <a:gd name="connsiteY5" fmla="*/ 612551 h 1315892"/>
              <a:gd name="connsiteX6" fmla="*/ 333339 w 501263"/>
              <a:gd name="connsiteY6" fmla="*/ 921122 h 1315892"/>
              <a:gd name="connsiteX7" fmla="*/ 319747 w 501263"/>
              <a:gd name="connsiteY7" fmla="*/ 1315892 h 1315892"/>
              <a:gd name="connsiteX0" fmla="*/ 364603 w 506196"/>
              <a:gd name="connsiteY0" fmla="*/ 177161 h 1315892"/>
              <a:gd name="connsiteX1" fmla="*/ 315599 w 506196"/>
              <a:gd name="connsiteY1" fmla="*/ 281149 h 1315892"/>
              <a:gd name="connsiteX2" fmla="*/ 499924 w 506196"/>
              <a:gd name="connsiteY2" fmla="*/ 202726 h 1315892"/>
              <a:gd name="connsiteX3" fmla="*/ 353409 w 506196"/>
              <a:gd name="connsiteY3" fmla="*/ 9140 h 1315892"/>
              <a:gd name="connsiteX4" fmla="*/ 23812 w 506196"/>
              <a:gd name="connsiteY4" fmla="*/ 140709 h 1315892"/>
              <a:gd name="connsiteX5" fmla="*/ 101374 w 506196"/>
              <a:gd name="connsiteY5" fmla="*/ 612551 h 1315892"/>
              <a:gd name="connsiteX6" fmla="*/ 333339 w 506196"/>
              <a:gd name="connsiteY6" fmla="*/ 921122 h 1315892"/>
              <a:gd name="connsiteX7" fmla="*/ 319747 w 506196"/>
              <a:gd name="connsiteY7" fmla="*/ 1315892 h 1315892"/>
              <a:gd name="connsiteX0" fmla="*/ 345592 w 487185"/>
              <a:gd name="connsiteY0" fmla="*/ 174974 h 1313705"/>
              <a:gd name="connsiteX1" fmla="*/ 296588 w 487185"/>
              <a:gd name="connsiteY1" fmla="*/ 278962 h 1313705"/>
              <a:gd name="connsiteX2" fmla="*/ 480913 w 487185"/>
              <a:gd name="connsiteY2" fmla="*/ 200539 h 1313705"/>
              <a:gd name="connsiteX3" fmla="*/ 334398 w 487185"/>
              <a:gd name="connsiteY3" fmla="*/ 6953 h 1313705"/>
              <a:gd name="connsiteX4" fmla="*/ 34702 w 487185"/>
              <a:gd name="connsiteY4" fmla="*/ 170544 h 1313705"/>
              <a:gd name="connsiteX5" fmla="*/ 82363 w 487185"/>
              <a:gd name="connsiteY5" fmla="*/ 610364 h 1313705"/>
              <a:gd name="connsiteX6" fmla="*/ 314328 w 487185"/>
              <a:gd name="connsiteY6" fmla="*/ 918935 h 1313705"/>
              <a:gd name="connsiteX7" fmla="*/ 300736 w 487185"/>
              <a:gd name="connsiteY7" fmla="*/ 1313705 h 1313705"/>
              <a:gd name="connsiteX0" fmla="*/ 345592 w 487185"/>
              <a:gd name="connsiteY0" fmla="*/ 174974 h 1313705"/>
              <a:gd name="connsiteX1" fmla="*/ 296588 w 487185"/>
              <a:gd name="connsiteY1" fmla="*/ 278962 h 1313705"/>
              <a:gd name="connsiteX2" fmla="*/ 480913 w 487185"/>
              <a:gd name="connsiteY2" fmla="*/ 200539 h 1313705"/>
              <a:gd name="connsiteX3" fmla="*/ 334398 w 487185"/>
              <a:gd name="connsiteY3" fmla="*/ 6953 h 1313705"/>
              <a:gd name="connsiteX4" fmla="*/ 34702 w 487185"/>
              <a:gd name="connsiteY4" fmla="*/ 170544 h 1313705"/>
              <a:gd name="connsiteX5" fmla="*/ 82363 w 487185"/>
              <a:gd name="connsiteY5" fmla="*/ 610364 h 1313705"/>
              <a:gd name="connsiteX6" fmla="*/ 314328 w 487185"/>
              <a:gd name="connsiteY6" fmla="*/ 918935 h 1313705"/>
              <a:gd name="connsiteX7" fmla="*/ 300736 w 487185"/>
              <a:gd name="connsiteY7" fmla="*/ 1313705 h 1313705"/>
              <a:gd name="connsiteX0" fmla="*/ 345592 w 487185"/>
              <a:gd name="connsiteY0" fmla="*/ 174974 h 1313705"/>
              <a:gd name="connsiteX1" fmla="*/ 296588 w 487185"/>
              <a:gd name="connsiteY1" fmla="*/ 278962 h 1313705"/>
              <a:gd name="connsiteX2" fmla="*/ 480913 w 487185"/>
              <a:gd name="connsiteY2" fmla="*/ 200539 h 1313705"/>
              <a:gd name="connsiteX3" fmla="*/ 334398 w 487185"/>
              <a:gd name="connsiteY3" fmla="*/ 6953 h 1313705"/>
              <a:gd name="connsiteX4" fmla="*/ 34702 w 487185"/>
              <a:gd name="connsiteY4" fmla="*/ 170544 h 1313705"/>
              <a:gd name="connsiteX5" fmla="*/ 82363 w 487185"/>
              <a:gd name="connsiteY5" fmla="*/ 610364 h 1313705"/>
              <a:gd name="connsiteX6" fmla="*/ 314328 w 487185"/>
              <a:gd name="connsiteY6" fmla="*/ 918935 h 1313705"/>
              <a:gd name="connsiteX7" fmla="*/ 300736 w 487185"/>
              <a:gd name="connsiteY7" fmla="*/ 1313705 h 1313705"/>
              <a:gd name="connsiteX0" fmla="*/ 345592 w 487185"/>
              <a:gd name="connsiteY0" fmla="*/ 174974 h 1313705"/>
              <a:gd name="connsiteX1" fmla="*/ 296588 w 487185"/>
              <a:gd name="connsiteY1" fmla="*/ 278962 h 1313705"/>
              <a:gd name="connsiteX2" fmla="*/ 480913 w 487185"/>
              <a:gd name="connsiteY2" fmla="*/ 200539 h 1313705"/>
              <a:gd name="connsiteX3" fmla="*/ 334398 w 487185"/>
              <a:gd name="connsiteY3" fmla="*/ 6953 h 1313705"/>
              <a:gd name="connsiteX4" fmla="*/ 34702 w 487185"/>
              <a:gd name="connsiteY4" fmla="*/ 170544 h 1313705"/>
              <a:gd name="connsiteX5" fmla="*/ 82363 w 487185"/>
              <a:gd name="connsiteY5" fmla="*/ 610364 h 1313705"/>
              <a:gd name="connsiteX6" fmla="*/ 363203 w 487185"/>
              <a:gd name="connsiteY6" fmla="*/ 915695 h 1313705"/>
              <a:gd name="connsiteX7" fmla="*/ 300736 w 487185"/>
              <a:gd name="connsiteY7" fmla="*/ 1313705 h 1313705"/>
              <a:gd name="connsiteX0" fmla="*/ 345592 w 487185"/>
              <a:gd name="connsiteY0" fmla="*/ 174974 h 1313705"/>
              <a:gd name="connsiteX1" fmla="*/ 296588 w 487185"/>
              <a:gd name="connsiteY1" fmla="*/ 278962 h 1313705"/>
              <a:gd name="connsiteX2" fmla="*/ 480913 w 487185"/>
              <a:gd name="connsiteY2" fmla="*/ 200539 h 1313705"/>
              <a:gd name="connsiteX3" fmla="*/ 334398 w 487185"/>
              <a:gd name="connsiteY3" fmla="*/ 6953 h 1313705"/>
              <a:gd name="connsiteX4" fmla="*/ 34702 w 487185"/>
              <a:gd name="connsiteY4" fmla="*/ 170544 h 1313705"/>
              <a:gd name="connsiteX5" fmla="*/ 82363 w 487185"/>
              <a:gd name="connsiteY5" fmla="*/ 610364 h 1313705"/>
              <a:gd name="connsiteX6" fmla="*/ 363203 w 487185"/>
              <a:gd name="connsiteY6" fmla="*/ 915695 h 1313705"/>
              <a:gd name="connsiteX7" fmla="*/ 300736 w 487185"/>
              <a:gd name="connsiteY7" fmla="*/ 1313705 h 1313705"/>
              <a:gd name="connsiteX0" fmla="*/ 345592 w 486278"/>
              <a:gd name="connsiteY0" fmla="*/ 174974 h 1313705"/>
              <a:gd name="connsiteX1" fmla="*/ 296588 w 486278"/>
              <a:gd name="connsiteY1" fmla="*/ 278962 h 1313705"/>
              <a:gd name="connsiteX2" fmla="*/ 480913 w 486278"/>
              <a:gd name="connsiteY2" fmla="*/ 200539 h 1313705"/>
              <a:gd name="connsiteX3" fmla="*/ 334398 w 486278"/>
              <a:gd name="connsiteY3" fmla="*/ 6953 h 1313705"/>
              <a:gd name="connsiteX4" fmla="*/ 34702 w 486278"/>
              <a:gd name="connsiteY4" fmla="*/ 170544 h 1313705"/>
              <a:gd name="connsiteX5" fmla="*/ 82363 w 486278"/>
              <a:gd name="connsiteY5" fmla="*/ 610364 h 1313705"/>
              <a:gd name="connsiteX6" fmla="*/ 363203 w 486278"/>
              <a:gd name="connsiteY6" fmla="*/ 915695 h 1313705"/>
              <a:gd name="connsiteX7" fmla="*/ 300736 w 486278"/>
              <a:gd name="connsiteY7" fmla="*/ 1313705 h 1313705"/>
              <a:gd name="connsiteX0" fmla="*/ 345592 w 486306"/>
              <a:gd name="connsiteY0" fmla="*/ 174974 h 1313705"/>
              <a:gd name="connsiteX1" fmla="*/ 296588 w 486306"/>
              <a:gd name="connsiteY1" fmla="*/ 278962 h 1313705"/>
              <a:gd name="connsiteX2" fmla="*/ 480913 w 486306"/>
              <a:gd name="connsiteY2" fmla="*/ 200539 h 1313705"/>
              <a:gd name="connsiteX3" fmla="*/ 334398 w 486306"/>
              <a:gd name="connsiteY3" fmla="*/ 6953 h 1313705"/>
              <a:gd name="connsiteX4" fmla="*/ 34702 w 486306"/>
              <a:gd name="connsiteY4" fmla="*/ 170544 h 1313705"/>
              <a:gd name="connsiteX5" fmla="*/ 82363 w 486306"/>
              <a:gd name="connsiteY5" fmla="*/ 610364 h 1313705"/>
              <a:gd name="connsiteX6" fmla="*/ 363203 w 486306"/>
              <a:gd name="connsiteY6" fmla="*/ 915695 h 1313705"/>
              <a:gd name="connsiteX7" fmla="*/ 300736 w 486306"/>
              <a:gd name="connsiteY7" fmla="*/ 1313705 h 1313705"/>
              <a:gd name="connsiteX0" fmla="*/ 348139 w 490492"/>
              <a:gd name="connsiteY0" fmla="*/ 173020 h 1311751"/>
              <a:gd name="connsiteX1" fmla="*/ 299135 w 490492"/>
              <a:gd name="connsiteY1" fmla="*/ 277008 h 1311751"/>
              <a:gd name="connsiteX2" fmla="*/ 483460 w 490492"/>
              <a:gd name="connsiteY2" fmla="*/ 198585 h 1311751"/>
              <a:gd name="connsiteX3" fmla="*/ 374676 w 490492"/>
              <a:gd name="connsiteY3" fmla="*/ 7046 h 1311751"/>
              <a:gd name="connsiteX4" fmla="*/ 37249 w 490492"/>
              <a:gd name="connsiteY4" fmla="*/ 168590 h 1311751"/>
              <a:gd name="connsiteX5" fmla="*/ 84910 w 490492"/>
              <a:gd name="connsiteY5" fmla="*/ 608410 h 1311751"/>
              <a:gd name="connsiteX6" fmla="*/ 365750 w 490492"/>
              <a:gd name="connsiteY6" fmla="*/ 913741 h 1311751"/>
              <a:gd name="connsiteX7" fmla="*/ 303283 w 490492"/>
              <a:gd name="connsiteY7" fmla="*/ 1311751 h 1311751"/>
              <a:gd name="connsiteX0" fmla="*/ 348139 w 490492"/>
              <a:gd name="connsiteY0" fmla="*/ 174552 h 1313283"/>
              <a:gd name="connsiteX1" fmla="*/ 299135 w 490492"/>
              <a:gd name="connsiteY1" fmla="*/ 278540 h 1313283"/>
              <a:gd name="connsiteX2" fmla="*/ 483460 w 490492"/>
              <a:gd name="connsiteY2" fmla="*/ 200117 h 1313283"/>
              <a:gd name="connsiteX3" fmla="*/ 374676 w 490492"/>
              <a:gd name="connsiteY3" fmla="*/ 8578 h 1313283"/>
              <a:gd name="connsiteX4" fmla="*/ 37249 w 490492"/>
              <a:gd name="connsiteY4" fmla="*/ 170122 h 1313283"/>
              <a:gd name="connsiteX5" fmla="*/ 84910 w 490492"/>
              <a:gd name="connsiteY5" fmla="*/ 609942 h 1313283"/>
              <a:gd name="connsiteX6" fmla="*/ 365750 w 490492"/>
              <a:gd name="connsiteY6" fmla="*/ 915273 h 1313283"/>
              <a:gd name="connsiteX7" fmla="*/ 303283 w 490492"/>
              <a:gd name="connsiteY7" fmla="*/ 1313283 h 1313283"/>
              <a:gd name="connsiteX0" fmla="*/ 348924 w 491989"/>
              <a:gd name="connsiteY0" fmla="*/ 148646 h 1287377"/>
              <a:gd name="connsiteX1" fmla="*/ 299920 w 491989"/>
              <a:gd name="connsiteY1" fmla="*/ 252634 h 1287377"/>
              <a:gd name="connsiteX2" fmla="*/ 484245 w 491989"/>
              <a:gd name="connsiteY2" fmla="*/ 174211 h 1287377"/>
              <a:gd name="connsiteX3" fmla="*/ 386990 w 491989"/>
              <a:gd name="connsiteY3" fmla="*/ 10284 h 1287377"/>
              <a:gd name="connsiteX4" fmla="*/ 38034 w 491989"/>
              <a:gd name="connsiteY4" fmla="*/ 144216 h 1287377"/>
              <a:gd name="connsiteX5" fmla="*/ 85695 w 491989"/>
              <a:gd name="connsiteY5" fmla="*/ 584036 h 1287377"/>
              <a:gd name="connsiteX6" fmla="*/ 366535 w 491989"/>
              <a:gd name="connsiteY6" fmla="*/ 889367 h 1287377"/>
              <a:gd name="connsiteX7" fmla="*/ 304068 w 491989"/>
              <a:gd name="connsiteY7" fmla="*/ 1287377 h 1287377"/>
              <a:gd name="connsiteX0" fmla="*/ 348924 w 491361"/>
              <a:gd name="connsiteY0" fmla="*/ 148646 h 1287377"/>
              <a:gd name="connsiteX1" fmla="*/ 299920 w 491361"/>
              <a:gd name="connsiteY1" fmla="*/ 252634 h 1287377"/>
              <a:gd name="connsiteX2" fmla="*/ 484245 w 491361"/>
              <a:gd name="connsiteY2" fmla="*/ 174211 h 1287377"/>
              <a:gd name="connsiteX3" fmla="*/ 386990 w 491361"/>
              <a:gd name="connsiteY3" fmla="*/ 10284 h 1287377"/>
              <a:gd name="connsiteX4" fmla="*/ 38034 w 491361"/>
              <a:gd name="connsiteY4" fmla="*/ 144216 h 1287377"/>
              <a:gd name="connsiteX5" fmla="*/ 85695 w 491361"/>
              <a:gd name="connsiteY5" fmla="*/ 584036 h 1287377"/>
              <a:gd name="connsiteX6" fmla="*/ 366535 w 491361"/>
              <a:gd name="connsiteY6" fmla="*/ 889367 h 1287377"/>
              <a:gd name="connsiteX7" fmla="*/ 304068 w 491361"/>
              <a:gd name="connsiteY7" fmla="*/ 1287377 h 1287377"/>
              <a:gd name="connsiteX0" fmla="*/ 348924 w 484245"/>
              <a:gd name="connsiteY0" fmla="*/ 148646 h 1287377"/>
              <a:gd name="connsiteX1" fmla="*/ 299920 w 484245"/>
              <a:gd name="connsiteY1" fmla="*/ 252634 h 1287377"/>
              <a:gd name="connsiteX2" fmla="*/ 484245 w 484245"/>
              <a:gd name="connsiteY2" fmla="*/ 174211 h 1287377"/>
              <a:gd name="connsiteX3" fmla="*/ 386990 w 484245"/>
              <a:gd name="connsiteY3" fmla="*/ 10284 h 1287377"/>
              <a:gd name="connsiteX4" fmla="*/ 38034 w 484245"/>
              <a:gd name="connsiteY4" fmla="*/ 144216 h 1287377"/>
              <a:gd name="connsiteX5" fmla="*/ 85695 w 484245"/>
              <a:gd name="connsiteY5" fmla="*/ 584036 h 1287377"/>
              <a:gd name="connsiteX6" fmla="*/ 366535 w 484245"/>
              <a:gd name="connsiteY6" fmla="*/ 889367 h 1287377"/>
              <a:gd name="connsiteX7" fmla="*/ 304068 w 484245"/>
              <a:gd name="connsiteY7" fmla="*/ 1287377 h 1287377"/>
              <a:gd name="connsiteX0" fmla="*/ 336837 w 472158"/>
              <a:gd name="connsiteY0" fmla="*/ 147217 h 1285948"/>
              <a:gd name="connsiteX1" fmla="*/ 287833 w 472158"/>
              <a:gd name="connsiteY1" fmla="*/ 251205 h 1285948"/>
              <a:gd name="connsiteX2" fmla="*/ 472158 w 472158"/>
              <a:gd name="connsiteY2" fmla="*/ 172782 h 1285948"/>
              <a:gd name="connsiteX3" fmla="*/ 374903 w 472158"/>
              <a:gd name="connsiteY3" fmla="*/ 8855 h 1285948"/>
              <a:gd name="connsiteX4" fmla="*/ 49112 w 472158"/>
              <a:gd name="connsiteY4" fmla="*/ 161724 h 1285948"/>
              <a:gd name="connsiteX5" fmla="*/ 73608 w 472158"/>
              <a:gd name="connsiteY5" fmla="*/ 582607 h 1285948"/>
              <a:gd name="connsiteX6" fmla="*/ 354448 w 472158"/>
              <a:gd name="connsiteY6" fmla="*/ 887938 h 1285948"/>
              <a:gd name="connsiteX7" fmla="*/ 291981 w 472158"/>
              <a:gd name="connsiteY7" fmla="*/ 1285948 h 1285948"/>
              <a:gd name="connsiteX0" fmla="*/ 315341 w 450662"/>
              <a:gd name="connsiteY0" fmla="*/ 147262 h 1285993"/>
              <a:gd name="connsiteX1" fmla="*/ 266337 w 450662"/>
              <a:gd name="connsiteY1" fmla="*/ 251250 h 1285993"/>
              <a:gd name="connsiteX2" fmla="*/ 450662 w 450662"/>
              <a:gd name="connsiteY2" fmla="*/ 172827 h 1285993"/>
              <a:gd name="connsiteX3" fmla="*/ 353407 w 450662"/>
              <a:gd name="connsiteY3" fmla="*/ 8900 h 1285993"/>
              <a:gd name="connsiteX4" fmla="*/ 27616 w 450662"/>
              <a:gd name="connsiteY4" fmla="*/ 161769 h 1285993"/>
              <a:gd name="connsiteX5" fmla="*/ 94675 w 450662"/>
              <a:gd name="connsiteY5" fmla="*/ 587135 h 1285993"/>
              <a:gd name="connsiteX6" fmla="*/ 332952 w 450662"/>
              <a:gd name="connsiteY6" fmla="*/ 887983 h 1285993"/>
              <a:gd name="connsiteX7" fmla="*/ 270485 w 450662"/>
              <a:gd name="connsiteY7" fmla="*/ 1285993 h 1285993"/>
              <a:gd name="connsiteX0" fmla="*/ 315341 w 450662"/>
              <a:gd name="connsiteY0" fmla="*/ 147262 h 1285993"/>
              <a:gd name="connsiteX1" fmla="*/ 266337 w 450662"/>
              <a:gd name="connsiteY1" fmla="*/ 251250 h 1285993"/>
              <a:gd name="connsiteX2" fmla="*/ 450662 w 450662"/>
              <a:gd name="connsiteY2" fmla="*/ 172827 h 1285993"/>
              <a:gd name="connsiteX3" fmla="*/ 353407 w 450662"/>
              <a:gd name="connsiteY3" fmla="*/ 8900 h 1285993"/>
              <a:gd name="connsiteX4" fmla="*/ 27616 w 450662"/>
              <a:gd name="connsiteY4" fmla="*/ 161769 h 1285993"/>
              <a:gd name="connsiteX5" fmla="*/ 94675 w 450662"/>
              <a:gd name="connsiteY5" fmla="*/ 587135 h 1285993"/>
              <a:gd name="connsiteX6" fmla="*/ 363876 w 450662"/>
              <a:gd name="connsiteY6" fmla="*/ 901140 h 1285993"/>
              <a:gd name="connsiteX7" fmla="*/ 270485 w 450662"/>
              <a:gd name="connsiteY7" fmla="*/ 1285993 h 1285993"/>
              <a:gd name="connsiteX0" fmla="*/ 315341 w 450662"/>
              <a:gd name="connsiteY0" fmla="*/ 147262 h 1285993"/>
              <a:gd name="connsiteX1" fmla="*/ 266337 w 450662"/>
              <a:gd name="connsiteY1" fmla="*/ 251250 h 1285993"/>
              <a:gd name="connsiteX2" fmla="*/ 450662 w 450662"/>
              <a:gd name="connsiteY2" fmla="*/ 172827 h 1285993"/>
              <a:gd name="connsiteX3" fmla="*/ 353407 w 450662"/>
              <a:gd name="connsiteY3" fmla="*/ 8900 h 1285993"/>
              <a:gd name="connsiteX4" fmla="*/ 27616 w 450662"/>
              <a:gd name="connsiteY4" fmla="*/ 161769 h 1285993"/>
              <a:gd name="connsiteX5" fmla="*/ 94675 w 450662"/>
              <a:gd name="connsiteY5" fmla="*/ 587135 h 1285993"/>
              <a:gd name="connsiteX6" fmla="*/ 363876 w 450662"/>
              <a:gd name="connsiteY6" fmla="*/ 901140 h 1285993"/>
              <a:gd name="connsiteX7" fmla="*/ 270485 w 450662"/>
              <a:gd name="connsiteY7" fmla="*/ 1285993 h 1285993"/>
              <a:gd name="connsiteX0" fmla="*/ 315341 w 450662"/>
              <a:gd name="connsiteY0" fmla="*/ 147262 h 1285993"/>
              <a:gd name="connsiteX1" fmla="*/ 266337 w 450662"/>
              <a:gd name="connsiteY1" fmla="*/ 251250 h 1285993"/>
              <a:gd name="connsiteX2" fmla="*/ 450662 w 450662"/>
              <a:gd name="connsiteY2" fmla="*/ 172827 h 1285993"/>
              <a:gd name="connsiteX3" fmla="*/ 353407 w 450662"/>
              <a:gd name="connsiteY3" fmla="*/ 8900 h 1285993"/>
              <a:gd name="connsiteX4" fmla="*/ 27616 w 450662"/>
              <a:gd name="connsiteY4" fmla="*/ 161769 h 1285993"/>
              <a:gd name="connsiteX5" fmla="*/ 94675 w 450662"/>
              <a:gd name="connsiteY5" fmla="*/ 587135 h 1285993"/>
              <a:gd name="connsiteX6" fmla="*/ 363876 w 450662"/>
              <a:gd name="connsiteY6" fmla="*/ 901140 h 1285993"/>
              <a:gd name="connsiteX7" fmla="*/ 270485 w 450662"/>
              <a:gd name="connsiteY7" fmla="*/ 1285993 h 1285993"/>
              <a:gd name="connsiteX0" fmla="*/ 315341 w 450662"/>
              <a:gd name="connsiteY0" fmla="*/ 147262 h 1285993"/>
              <a:gd name="connsiteX1" fmla="*/ 266337 w 450662"/>
              <a:gd name="connsiteY1" fmla="*/ 251250 h 1285993"/>
              <a:gd name="connsiteX2" fmla="*/ 450662 w 450662"/>
              <a:gd name="connsiteY2" fmla="*/ 172827 h 1285993"/>
              <a:gd name="connsiteX3" fmla="*/ 353407 w 450662"/>
              <a:gd name="connsiteY3" fmla="*/ 8900 h 1285993"/>
              <a:gd name="connsiteX4" fmla="*/ 27616 w 450662"/>
              <a:gd name="connsiteY4" fmla="*/ 161769 h 1285993"/>
              <a:gd name="connsiteX5" fmla="*/ 94675 w 450662"/>
              <a:gd name="connsiteY5" fmla="*/ 587135 h 1285993"/>
              <a:gd name="connsiteX6" fmla="*/ 363876 w 450662"/>
              <a:gd name="connsiteY6" fmla="*/ 901140 h 1285993"/>
              <a:gd name="connsiteX7" fmla="*/ 270485 w 450662"/>
              <a:gd name="connsiteY7" fmla="*/ 1285993 h 1285993"/>
              <a:gd name="connsiteX0" fmla="*/ 315341 w 461139"/>
              <a:gd name="connsiteY0" fmla="*/ 147262 h 1324610"/>
              <a:gd name="connsiteX1" fmla="*/ 266337 w 461139"/>
              <a:gd name="connsiteY1" fmla="*/ 251250 h 1324610"/>
              <a:gd name="connsiteX2" fmla="*/ 450662 w 461139"/>
              <a:gd name="connsiteY2" fmla="*/ 172827 h 1324610"/>
              <a:gd name="connsiteX3" fmla="*/ 353407 w 461139"/>
              <a:gd name="connsiteY3" fmla="*/ 8900 h 1324610"/>
              <a:gd name="connsiteX4" fmla="*/ 27616 w 461139"/>
              <a:gd name="connsiteY4" fmla="*/ 161769 h 1324610"/>
              <a:gd name="connsiteX5" fmla="*/ 94675 w 461139"/>
              <a:gd name="connsiteY5" fmla="*/ 587135 h 1324610"/>
              <a:gd name="connsiteX6" fmla="*/ 363876 w 461139"/>
              <a:gd name="connsiteY6" fmla="*/ 901140 h 1324610"/>
              <a:gd name="connsiteX7" fmla="*/ 441820 w 461139"/>
              <a:gd name="connsiteY7" fmla="*/ 1324610 h 1324610"/>
              <a:gd name="connsiteX0" fmla="*/ 315341 w 510229"/>
              <a:gd name="connsiteY0" fmla="*/ 147262 h 1324610"/>
              <a:gd name="connsiteX1" fmla="*/ 266337 w 510229"/>
              <a:gd name="connsiteY1" fmla="*/ 251250 h 1324610"/>
              <a:gd name="connsiteX2" fmla="*/ 450662 w 510229"/>
              <a:gd name="connsiteY2" fmla="*/ 172827 h 1324610"/>
              <a:gd name="connsiteX3" fmla="*/ 353407 w 510229"/>
              <a:gd name="connsiteY3" fmla="*/ 8900 h 1324610"/>
              <a:gd name="connsiteX4" fmla="*/ 27616 w 510229"/>
              <a:gd name="connsiteY4" fmla="*/ 161769 h 1324610"/>
              <a:gd name="connsiteX5" fmla="*/ 94675 w 510229"/>
              <a:gd name="connsiteY5" fmla="*/ 587135 h 1324610"/>
              <a:gd name="connsiteX6" fmla="*/ 459126 w 510229"/>
              <a:gd name="connsiteY6" fmla="*/ 901427 h 1324610"/>
              <a:gd name="connsiteX7" fmla="*/ 441820 w 510229"/>
              <a:gd name="connsiteY7" fmla="*/ 1324610 h 1324610"/>
              <a:gd name="connsiteX0" fmla="*/ 315341 w 2845277"/>
              <a:gd name="connsiteY0" fmla="*/ 147262 h 2350615"/>
              <a:gd name="connsiteX1" fmla="*/ 266337 w 2845277"/>
              <a:gd name="connsiteY1" fmla="*/ 251250 h 2350615"/>
              <a:gd name="connsiteX2" fmla="*/ 450662 w 2845277"/>
              <a:gd name="connsiteY2" fmla="*/ 172827 h 2350615"/>
              <a:gd name="connsiteX3" fmla="*/ 353407 w 2845277"/>
              <a:gd name="connsiteY3" fmla="*/ 8900 h 2350615"/>
              <a:gd name="connsiteX4" fmla="*/ 27616 w 2845277"/>
              <a:gd name="connsiteY4" fmla="*/ 161769 h 2350615"/>
              <a:gd name="connsiteX5" fmla="*/ 94675 w 2845277"/>
              <a:gd name="connsiteY5" fmla="*/ 587135 h 2350615"/>
              <a:gd name="connsiteX6" fmla="*/ 459126 w 2845277"/>
              <a:gd name="connsiteY6" fmla="*/ 901427 h 2350615"/>
              <a:gd name="connsiteX7" fmla="*/ 2844877 w 2845277"/>
              <a:gd name="connsiteY7" fmla="*/ 2350615 h 2350615"/>
              <a:gd name="connsiteX0" fmla="*/ 315341 w 2844877"/>
              <a:gd name="connsiteY0" fmla="*/ 147262 h 2355535"/>
              <a:gd name="connsiteX1" fmla="*/ 266337 w 2844877"/>
              <a:gd name="connsiteY1" fmla="*/ 251250 h 2355535"/>
              <a:gd name="connsiteX2" fmla="*/ 450662 w 2844877"/>
              <a:gd name="connsiteY2" fmla="*/ 172827 h 2355535"/>
              <a:gd name="connsiteX3" fmla="*/ 353407 w 2844877"/>
              <a:gd name="connsiteY3" fmla="*/ 8900 h 2355535"/>
              <a:gd name="connsiteX4" fmla="*/ 27616 w 2844877"/>
              <a:gd name="connsiteY4" fmla="*/ 161769 h 2355535"/>
              <a:gd name="connsiteX5" fmla="*/ 94675 w 2844877"/>
              <a:gd name="connsiteY5" fmla="*/ 587135 h 2355535"/>
              <a:gd name="connsiteX6" fmla="*/ 459126 w 2844877"/>
              <a:gd name="connsiteY6" fmla="*/ 901427 h 2355535"/>
              <a:gd name="connsiteX7" fmla="*/ 2844877 w 2844877"/>
              <a:gd name="connsiteY7" fmla="*/ 2350615 h 2355535"/>
              <a:gd name="connsiteX0" fmla="*/ 315341 w 2844877"/>
              <a:gd name="connsiteY0" fmla="*/ 147262 h 2378333"/>
              <a:gd name="connsiteX1" fmla="*/ 266337 w 2844877"/>
              <a:gd name="connsiteY1" fmla="*/ 251250 h 2378333"/>
              <a:gd name="connsiteX2" fmla="*/ 450662 w 2844877"/>
              <a:gd name="connsiteY2" fmla="*/ 172827 h 2378333"/>
              <a:gd name="connsiteX3" fmla="*/ 353407 w 2844877"/>
              <a:gd name="connsiteY3" fmla="*/ 8900 h 2378333"/>
              <a:gd name="connsiteX4" fmla="*/ 27616 w 2844877"/>
              <a:gd name="connsiteY4" fmla="*/ 161769 h 2378333"/>
              <a:gd name="connsiteX5" fmla="*/ 94675 w 2844877"/>
              <a:gd name="connsiteY5" fmla="*/ 587135 h 2378333"/>
              <a:gd name="connsiteX6" fmla="*/ 459126 w 2844877"/>
              <a:gd name="connsiteY6" fmla="*/ 901427 h 2378333"/>
              <a:gd name="connsiteX7" fmla="*/ 2844877 w 2844877"/>
              <a:gd name="connsiteY7" fmla="*/ 2350615 h 2378333"/>
              <a:gd name="connsiteX0" fmla="*/ 315341 w 2844877"/>
              <a:gd name="connsiteY0" fmla="*/ 147262 h 2381153"/>
              <a:gd name="connsiteX1" fmla="*/ 266337 w 2844877"/>
              <a:gd name="connsiteY1" fmla="*/ 251250 h 2381153"/>
              <a:gd name="connsiteX2" fmla="*/ 450662 w 2844877"/>
              <a:gd name="connsiteY2" fmla="*/ 172827 h 2381153"/>
              <a:gd name="connsiteX3" fmla="*/ 353407 w 2844877"/>
              <a:gd name="connsiteY3" fmla="*/ 8900 h 2381153"/>
              <a:gd name="connsiteX4" fmla="*/ 27616 w 2844877"/>
              <a:gd name="connsiteY4" fmla="*/ 161769 h 2381153"/>
              <a:gd name="connsiteX5" fmla="*/ 94675 w 2844877"/>
              <a:gd name="connsiteY5" fmla="*/ 587135 h 2381153"/>
              <a:gd name="connsiteX6" fmla="*/ 970811 w 2844877"/>
              <a:gd name="connsiteY6" fmla="*/ 1051415 h 2381153"/>
              <a:gd name="connsiteX7" fmla="*/ 2844877 w 2844877"/>
              <a:gd name="connsiteY7" fmla="*/ 2350615 h 2381153"/>
              <a:gd name="connsiteX0" fmla="*/ 315341 w 2844877"/>
              <a:gd name="connsiteY0" fmla="*/ 147262 h 2378521"/>
              <a:gd name="connsiteX1" fmla="*/ 266337 w 2844877"/>
              <a:gd name="connsiteY1" fmla="*/ 251250 h 2378521"/>
              <a:gd name="connsiteX2" fmla="*/ 450662 w 2844877"/>
              <a:gd name="connsiteY2" fmla="*/ 172827 h 2378521"/>
              <a:gd name="connsiteX3" fmla="*/ 353407 w 2844877"/>
              <a:gd name="connsiteY3" fmla="*/ 8900 h 2378521"/>
              <a:gd name="connsiteX4" fmla="*/ 27616 w 2844877"/>
              <a:gd name="connsiteY4" fmla="*/ 161769 h 2378521"/>
              <a:gd name="connsiteX5" fmla="*/ 94675 w 2844877"/>
              <a:gd name="connsiteY5" fmla="*/ 587135 h 2378521"/>
              <a:gd name="connsiteX6" fmla="*/ 970811 w 2844877"/>
              <a:gd name="connsiteY6" fmla="*/ 1051415 h 2378521"/>
              <a:gd name="connsiteX7" fmla="*/ 2844877 w 2844877"/>
              <a:gd name="connsiteY7" fmla="*/ 2350615 h 2378521"/>
              <a:gd name="connsiteX0" fmla="*/ 315341 w 2844877"/>
              <a:gd name="connsiteY0" fmla="*/ 147262 h 2378521"/>
              <a:gd name="connsiteX1" fmla="*/ 266337 w 2844877"/>
              <a:gd name="connsiteY1" fmla="*/ 251250 h 2378521"/>
              <a:gd name="connsiteX2" fmla="*/ 450662 w 2844877"/>
              <a:gd name="connsiteY2" fmla="*/ 172827 h 2378521"/>
              <a:gd name="connsiteX3" fmla="*/ 353407 w 2844877"/>
              <a:gd name="connsiteY3" fmla="*/ 8900 h 2378521"/>
              <a:gd name="connsiteX4" fmla="*/ 27616 w 2844877"/>
              <a:gd name="connsiteY4" fmla="*/ 161769 h 2378521"/>
              <a:gd name="connsiteX5" fmla="*/ 94675 w 2844877"/>
              <a:gd name="connsiteY5" fmla="*/ 587135 h 2378521"/>
              <a:gd name="connsiteX6" fmla="*/ 970811 w 2844877"/>
              <a:gd name="connsiteY6" fmla="*/ 1051415 h 2378521"/>
              <a:gd name="connsiteX7" fmla="*/ 2844877 w 2844877"/>
              <a:gd name="connsiteY7" fmla="*/ 2350615 h 2378521"/>
              <a:gd name="connsiteX0" fmla="*/ 392525 w 2922061"/>
              <a:gd name="connsiteY0" fmla="*/ 149237 h 2380496"/>
              <a:gd name="connsiteX1" fmla="*/ 343521 w 2922061"/>
              <a:gd name="connsiteY1" fmla="*/ 253225 h 2380496"/>
              <a:gd name="connsiteX2" fmla="*/ 527846 w 2922061"/>
              <a:gd name="connsiteY2" fmla="*/ 174802 h 2380496"/>
              <a:gd name="connsiteX3" fmla="*/ 430591 w 2922061"/>
              <a:gd name="connsiteY3" fmla="*/ 10875 h 2380496"/>
              <a:gd name="connsiteX4" fmla="*/ 104800 w 2922061"/>
              <a:gd name="connsiteY4" fmla="*/ 163744 h 2380496"/>
              <a:gd name="connsiteX5" fmla="*/ 50278 w 2922061"/>
              <a:gd name="connsiteY5" fmla="*/ 749113 h 2380496"/>
              <a:gd name="connsiteX6" fmla="*/ 1047995 w 2922061"/>
              <a:gd name="connsiteY6" fmla="*/ 1053390 h 2380496"/>
              <a:gd name="connsiteX7" fmla="*/ 2922061 w 2922061"/>
              <a:gd name="connsiteY7" fmla="*/ 2352590 h 2380496"/>
              <a:gd name="connsiteX0" fmla="*/ 398478 w 2928014"/>
              <a:gd name="connsiteY0" fmla="*/ 279063 h 2510322"/>
              <a:gd name="connsiteX1" fmla="*/ 349474 w 2928014"/>
              <a:gd name="connsiteY1" fmla="*/ 383051 h 2510322"/>
              <a:gd name="connsiteX2" fmla="*/ 533799 w 2928014"/>
              <a:gd name="connsiteY2" fmla="*/ 304628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398478 w 2928014"/>
              <a:gd name="connsiteY0" fmla="*/ 279063 h 2510322"/>
              <a:gd name="connsiteX1" fmla="*/ 349474 w 2928014"/>
              <a:gd name="connsiteY1" fmla="*/ 383051 h 2510322"/>
              <a:gd name="connsiteX2" fmla="*/ 1009380 w 2928014"/>
              <a:gd name="connsiteY2" fmla="*/ 179939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398478 w 2928014"/>
              <a:gd name="connsiteY0" fmla="*/ 279063 h 2510322"/>
              <a:gd name="connsiteX1" fmla="*/ 609369 w 2928014"/>
              <a:gd name="connsiteY1" fmla="*/ 649607 h 2510322"/>
              <a:gd name="connsiteX2" fmla="*/ 1009380 w 2928014"/>
              <a:gd name="connsiteY2" fmla="*/ 179939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177792 w 2928014"/>
              <a:gd name="connsiteY0" fmla="*/ 408395 h 2510322"/>
              <a:gd name="connsiteX1" fmla="*/ 609369 w 2928014"/>
              <a:gd name="connsiteY1" fmla="*/ 649607 h 2510322"/>
              <a:gd name="connsiteX2" fmla="*/ 1009380 w 2928014"/>
              <a:gd name="connsiteY2" fmla="*/ 179939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177792 w 2928014"/>
              <a:gd name="connsiteY0" fmla="*/ 408395 h 2510322"/>
              <a:gd name="connsiteX1" fmla="*/ 688421 w 2928014"/>
              <a:gd name="connsiteY1" fmla="*/ 831964 h 2510322"/>
              <a:gd name="connsiteX2" fmla="*/ 1009380 w 2928014"/>
              <a:gd name="connsiteY2" fmla="*/ 179939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177792 w 2928014"/>
              <a:gd name="connsiteY0" fmla="*/ 408395 h 2510322"/>
              <a:gd name="connsiteX1" fmla="*/ 688421 w 2928014"/>
              <a:gd name="connsiteY1" fmla="*/ 831964 h 2510322"/>
              <a:gd name="connsiteX2" fmla="*/ 1009380 w 2928014"/>
              <a:gd name="connsiteY2" fmla="*/ 179939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177792 w 2928014"/>
              <a:gd name="connsiteY0" fmla="*/ 408395 h 2510322"/>
              <a:gd name="connsiteX1" fmla="*/ 688421 w 2928014"/>
              <a:gd name="connsiteY1" fmla="*/ 831964 h 2510322"/>
              <a:gd name="connsiteX2" fmla="*/ 1009380 w 2928014"/>
              <a:gd name="connsiteY2" fmla="*/ 179939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177792 w 2928014"/>
              <a:gd name="connsiteY0" fmla="*/ 408395 h 2510322"/>
              <a:gd name="connsiteX1" fmla="*/ 688421 w 2928014"/>
              <a:gd name="connsiteY1" fmla="*/ 831964 h 2510322"/>
              <a:gd name="connsiteX2" fmla="*/ 1009380 w 2928014"/>
              <a:gd name="connsiteY2" fmla="*/ 179939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177792 w 2928014"/>
              <a:gd name="connsiteY0" fmla="*/ 408395 h 2510322"/>
              <a:gd name="connsiteX1" fmla="*/ 688421 w 2928014"/>
              <a:gd name="connsiteY1" fmla="*/ 831964 h 2510322"/>
              <a:gd name="connsiteX2" fmla="*/ 1204224 w 2928014"/>
              <a:gd name="connsiteY2" fmla="*/ 209913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177792 w 2928014"/>
              <a:gd name="connsiteY0" fmla="*/ 408395 h 2510322"/>
              <a:gd name="connsiteX1" fmla="*/ 688421 w 2928014"/>
              <a:gd name="connsiteY1" fmla="*/ 831964 h 2510322"/>
              <a:gd name="connsiteX2" fmla="*/ 1204224 w 2928014"/>
              <a:gd name="connsiteY2" fmla="*/ 209913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177792 w 2928014"/>
              <a:gd name="connsiteY0" fmla="*/ 408395 h 2510322"/>
              <a:gd name="connsiteX1" fmla="*/ 688421 w 2928014"/>
              <a:gd name="connsiteY1" fmla="*/ 831964 h 2510322"/>
              <a:gd name="connsiteX2" fmla="*/ 1204224 w 2928014"/>
              <a:gd name="connsiteY2" fmla="*/ 209913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748847 w 2928014"/>
              <a:gd name="connsiteY0" fmla="*/ 372854 h 2510322"/>
              <a:gd name="connsiteX1" fmla="*/ 688421 w 2928014"/>
              <a:gd name="connsiteY1" fmla="*/ 831964 h 2510322"/>
              <a:gd name="connsiteX2" fmla="*/ 1204224 w 2928014"/>
              <a:gd name="connsiteY2" fmla="*/ 209913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748847 w 2928014"/>
              <a:gd name="connsiteY0" fmla="*/ 372854 h 2510322"/>
              <a:gd name="connsiteX1" fmla="*/ 688421 w 2928014"/>
              <a:gd name="connsiteY1" fmla="*/ 831964 h 2510322"/>
              <a:gd name="connsiteX2" fmla="*/ 1204224 w 2928014"/>
              <a:gd name="connsiteY2" fmla="*/ 209913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820216 w 2928014"/>
              <a:gd name="connsiteY0" fmla="*/ 422127 h 2510322"/>
              <a:gd name="connsiteX1" fmla="*/ 688421 w 2928014"/>
              <a:gd name="connsiteY1" fmla="*/ 831964 h 2510322"/>
              <a:gd name="connsiteX2" fmla="*/ 1204224 w 2928014"/>
              <a:gd name="connsiteY2" fmla="*/ 209913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820216 w 2928014"/>
              <a:gd name="connsiteY0" fmla="*/ 422127 h 2510322"/>
              <a:gd name="connsiteX1" fmla="*/ 688421 w 2928014"/>
              <a:gd name="connsiteY1" fmla="*/ 831964 h 2510322"/>
              <a:gd name="connsiteX2" fmla="*/ 1204224 w 2928014"/>
              <a:gd name="connsiteY2" fmla="*/ 209913 h 2510322"/>
              <a:gd name="connsiteX3" fmla="*/ 593807 w 2928014"/>
              <a:gd name="connsiteY3" fmla="*/ 5335 h 2510322"/>
              <a:gd name="connsiteX4" fmla="*/ 110753 w 2928014"/>
              <a:gd name="connsiteY4" fmla="*/ 293570 h 2510322"/>
              <a:gd name="connsiteX5" fmla="*/ 56231 w 2928014"/>
              <a:gd name="connsiteY5" fmla="*/ 878939 h 2510322"/>
              <a:gd name="connsiteX6" fmla="*/ 1053948 w 2928014"/>
              <a:gd name="connsiteY6" fmla="*/ 1183216 h 2510322"/>
              <a:gd name="connsiteX7" fmla="*/ 2928014 w 2928014"/>
              <a:gd name="connsiteY7" fmla="*/ 2482416 h 2510322"/>
              <a:gd name="connsiteX0" fmla="*/ 745979 w 2853777"/>
              <a:gd name="connsiteY0" fmla="*/ 421769 h 2509964"/>
              <a:gd name="connsiteX1" fmla="*/ 614184 w 2853777"/>
              <a:gd name="connsiteY1" fmla="*/ 831606 h 2509964"/>
              <a:gd name="connsiteX2" fmla="*/ 1129987 w 2853777"/>
              <a:gd name="connsiteY2" fmla="*/ 209555 h 2509964"/>
              <a:gd name="connsiteX3" fmla="*/ 519570 w 2853777"/>
              <a:gd name="connsiteY3" fmla="*/ 4977 h 2509964"/>
              <a:gd name="connsiteX4" fmla="*/ 36516 w 2853777"/>
              <a:gd name="connsiteY4" fmla="*/ 293212 h 2509964"/>
              <a:gd name="connsiteX5" fmla="*/ 110311 w 2853777"/>
              <a:gd name="connsiteY5" fmla="*/ 781312 h 2509964"/>
              <a:gd name="connsiteX6" fmla="*/ 979711 w 2853777"/>
              <a:gd name="connsiteY6" fmla="*/ 1182858 h 2509964"/>
              <a:gd name="connsiteX7" fmla="*/ 2853777 w 2853777"/>
              <a:gd name="connsiteY7" fmla="*/ 2482058 h 2509964"/>
              <a:gd name="connsiteX0" fmla="*/ 745979 w 2853777"/>
              <a:gd name="connsiteY0" fmla="*/ 421769 h 2509964"/>
              <a:gd name="connsiteX1" fmla="*/ 614184 w 2853777"/>
              <a:gd name="connsiteY1" fmla="*/ 831606 h 2509964"/>
              <a:gd name="connsiteX2" fmla="*/ 1129987 w 2853777"/>
              <a:gd name="connsiteY2" fmla="*/ 209555 h 2509964"/>
              <a:gd name="connsiteX3" fmla="*/ 519570 w 2853777"/>
              <a:gd name="connsiteY3" fmla="*/ 4977 h 2509964"/>
              <a:gd name="connsiteX4" fmla="*/ 36516 w 2853777"/>
              <a:gd name="connsiteY4" fmla="*/ 293212 h 2509964"/>
              <a:gd name="connsiteX5" fmla="*/ 110311 w 2853777"/>
              <a:gd name="connsiteY5" fmla="*/ 781312 h 2509964"/>
              <a:gd name="connsiteX6" fmla="*/ 979711 w 2853777"/>
              <a:gd name="connsiteY6" fmla="*/ 1182858 h 2509964"/>
              <a:gd name="connsiteX7" fmla="*/ 2853777 w 2853777"/>
              <a:gd name="connsiteY7" fmla="*/ 2482058 h 2509964"/>
              <a:gd name="connsiteX0" fmla="*/ 745979 w 2853777"/>
              <a:gd name="connsiteY0" fmla="*/ 421769 h 2512192"/>
              <a:gd name="connsiteX1" fmla="*/ 614184 w 2853777"/>
              <a:gd name="connsiteY1" fmla="*/ 831606 h 2512192"/>
              <a:gd name="connsiteX2" fmla="*/ 1129987 w 2853777"/>
              <a:gd name="connsiteY2" fmla="*/ 209555 h 2512192"/>
              <a:gd name="connsiteX3" fmla="*/ 519570 w 2853777"/>
              <a:gd name="connsiteY3" fmla="*/ 4977 h 2512192"/>
              <a:gd name="connsiteX4" fmla="*/ 36516 w 2853777"/>
              <a:gd name="connsiteY4" fmla="*/ 293212 h 2512192"/>
              <a:gd name="connsiteX5" fmla="*/ 110311 w 2853777"/>
              <a:gd name="connsiteY5" fmla="*/ 781312 h 2512192"/>
              <a:gd name="connsiteX6" fmla="*/ 1147764 w 2853777"/>
              <a:gd name="connsiteY6" fmla="*/ 1301788 h 2512192"/>
              <a:gd name="connsiteX7" fmla="*/ 2853777 w 2853777"/>
              <a:gd name="connsiteY7" fmla="*/ 2482058 h 2512192"/>
              <a:gd name="connsiteX0" fmla="*/ 808139 w 2915937"/>
              <a:gd name="connsiteY0" fmla="*/ 421782 h 2512205"/>
              <a:gd name="connsiteX1" fmla="*/ 676344 w 2915937"/>
              <a:gd name="connsiteY1" fmla="*/ 831619 h 2512205"/>
              <a:gd name="connsiteX2" fmla="*/ 1192147 w 2915937"/>
              <a:gd name="connsiteY2" fmla="*/ 209568 h 2512205"/>
              <a:gd name="connsiteX3" fmla="*/ 581730 w 2915937"/>
              <a:gd name="connsiteY3" fmla="*/ 4990 h 2512205"/>
              <a:gd name="connsiteX4" fmla="*/ 98676 w 2915937"/>
              <a:gd name="connsiteY4" fmla="*/ 293225 h 2512205"/>
              <a:gd name="connsiteX5" fmla="*/ 60576 w 2915937"/>
              <a:gd name="connsiteY5" fmla="*/ 785385 h 2512205"/>
              <a:gd name="connsiteX6" fmla="*/ 1209924 w 2915937"/>
              <a:gd name="connsiteY6" fmla="*/ 1301801 h 2512205"/>
              <a:gd name="connsiteX7" fmla="*/ 2915937 w 2915937"/>
              <a:gd name="connsiteY7" fmla="*/ 2482071 h 2512205"/>
              <a:gd name="connsiteX0" fmla="*/ 821875 w 2915937"/>
              <a:gd name="connsiteY0" fmla="*/ 457403 h 2512205"/>
              <a:gd name="connsiteX1" fmla="*/ 676344 w 2915937"/>
              <a:gd name="connsiteY1" fmla="*/ 831619 h 2512205"/>
              <a:gd name="connsiteX2" fmla="*/ 1192147 w 2915937"/>
              <a:gd name="connsiteY2" fmla="*/ 209568 h 2512205"/>
              <a:gd name="connsiteX3" fmla="*/ 581730 w 2915937"/>
              <a:gd name="connsiteY3" fmla="*/ 4990 h 2512205"/>
              <a:gd name="connsiteX4" fmla="*/ 98676 w 2915937"/>
              <a:gd name="connsiteY4" fmla="*/ 293225 h 2512205"/>
              <a:gd name="connsiteX5" fmla="*/ 60576 w 2915937"/>
              <a:gd name="connsiteY5" fmla="*/ 785385 h 2512205"/>
              <a:gd name="connsiteX6" fmla="*/ 1209924 w 2915937"/>
              <a:gd name="connsiteY6" fmla="*/ 1301801 h 2512205"/>
              <a:gd name="connsiteX7" fmla="*/ 2915937 w 2915937"/>
              <a:gd name="connsiteY7" fmla="*/ 2482071 h 2512205"/>
              <a:gd name="connsiteX0" fmla="*/ 821875 w 2915937"/>
              <a:gd name="connsiteY0" fmla="*/ 457403 h 2512205"/>
              <a:gd name="connsiteX1" fmla="*/ 676344 w 2915937"/>
              <a:gd name="connsiteY1" fmla="*/ 831619 h 2512205"/>
              <a:gd name="connsiteX2" fmla="*/ 1192147 w 2915937"/>
              <a:gd name="connsiteY2" fmla="*/ 209568 h 2512205"/>
              <a:gd name="connsiteX3" fmla="*/ 581730 w 2915937"/>
              <a:gd name="connsiteY3" fmla="*/ 4990 h 2512205"/>
              <a:gd name="connsiteX4" fmla="*/ 98676 w 2915937"/>
              <a:gd name="connsiteY4" fmla="*/ 293225 h 2512205"/>
              <a:gd name="connsiteX5" fmla="*/ 60576 w 2915937"/>
              <a:gd name="connsiteY5" fmla="*/ 785385 h 2512205"/>
              <a:gd name="connsiteX6" fmla="*/ 1209924 w 2915937"/>
              <a:gd name="connsiteY6" fmla="*/ 1301801 h 2512205"/>
              <a:gd name="connsiteX7" fmla="*/ 2915937 w 2915937"/>
              <a:gd name="connsiteY7" fmla="*/ 2482071 h 2512205"/>
              <a:gd name="connsiteX0" fmla="*/ 890140 w 2915937"/>
              <a:gd name="connsiteY0" fmla="*/ 385466 h 2512205"/>
              <a:gd name="connsiteX1" fmla="*/ 676344 w 2915937"/>
              <a:gd name="connsiteY1" fmla="*/ 831619 h 2512205"/>
              <a:gd name="connsiteX2" fmla="*/ 1192147 w 2915937"/>
              <a:gd name="connsiteY2" fmla="*/ 209568 h 2512205"/>
              <a:gd name="connsiteX3" fmla="*/ 581730 w 2915937"/>
              <a:gd name="connsiteY3" fmla="*/ 4990 h 2512205"/>
              <a:gd name="connsiteX4" fmla="*/ 98676 w 2915937"/>
              <a:gd name="connsiteY4" fmla="*/ 293225 h 2512205"/>
              <a:gd name="connsiteX5" fmla="*/ 60576 w 2915937"/>
              <a:gd name="connsiteY5" fmla="*/ 785385 h 2512205"/>
              <a:gd name="connsiteX6" fmla="*/ 1209924 w 2915937"/>
              <a:gd name="connsiteY6" fmla="*/ 1301801 h 2512205"/>
              <a:gd name="connsiteX7" fmla="*/ 2915937 w 2915937"/>
              <a:gd name="connsiteY7" fmla="*/ 2482071 h 2512205"/>
              <a:gd name="connsiteX0" fmla="*/ 890140 w 2915937"/>
              <a:gd name="connsiteY0" fmla="*/ 385466 h 2512205"/>
              <a:gd name="connsiteX1" fmla="*/ 676344 w 2915937"/>
              <a:gd name="connsiteY1" fmla="*/ 831619 h 2512205"/>
              <a:gd name="connsiteX2" fmla="*/ 1192147 w 2915937"/>
              <a:gd name="connsiteY2" fmla="*/ 209568 h 2512205"/>
              <a:gd name="connsiteX3" fmla="*/ 581730 w 2915937"/>
              <a:gd name="connsiteY3" fmla="*/ 4990 h 2512205"/>
              <a:gd name="connsiteX4" fmla="*/ 98676 w 2915937"/>
              <a:gd name="connsiteY4" fmla="*/ 293225 h 2512205"/>
              <a:gd name="connsiteX5" fmla="*/ 60576 w 2915937"/>
              <a:gd name="connsiteY5" fmla="*/ 785385 h 2512205"/>
              <a:gd name="connsiteX6" fmla="*/ 1209924 w 2915937"/>
              <a:gd name="connsiteY6" fmla="*/ 1301801 h 2512205"/>
              <a:gd name="connsiteX7" fmla="*/ 2915937 w 2915937"/>
              <a:gd name="connsiteY7" fmla="*/ 2482071 h 2512205"/>
              <a:gd name="connsiteX0" fmla="*/ 890140 w 2915937"/>
              <a:gd name="connsiteY0" fmla="*/ 385466 h 2512205"/>
              <a:gd name="connsiteX1" fmla="*/ 676344 w 2915937"/>
              <a:gd name="connsiteY1" fmla="*/ 831619 h 2512205"/>
              <a:gd name="connsiteX2" fmla="*/ 1192147 w 2915937"/>
              <a:gd name="connsiteY2" fmla="*/ 209568 h 2512205"/>
              <a:gd name="connsiteX3" fmla="*/ 581730 w 2915937"/>
              <a:gd name="connsiteY3" fmla="*/ 4990 h 2512205"/>
              <a:gd name="connsiteX4" fmla="*/ 98676 w 2915937"/>
              <a:gd name="connsiteY4" fmla="*/ 293225 h 2512205"/>
              <a:gd name="connsiteX5" fmla="*/ 60576 w 2915937"/>
              <a:gd name="connsiteY5" fmla="*/ 785385 h 2512205"/>
              <a:gd name="connsiteX6" fmla="*/ 1209924 w 2915937"/>
              <a:gd name="connsiteY6" fmla="*/ 1301801 h 2512205"/>
              <a:gd name="connsiteX7" fmla="*/ 2915937 w 2915937"/>
              <a:gd name="connsiteY7" fmla="*/ 2482071 h 2512205"/>
              <a:gd name="connsiteX0" fmla="*/ 890140 w 2915937"/>
              <a:gd name="connsiteY0" fmla="*/ 386114 h 2512853"/>
              <a:gd name="connsiteX1" fmla="*/ 676344 w 2915937"/>
              <a:gd name="connsiteY1" fmla="*/ 832267 h 2512853"/>
              <a:gd name="connsiteX2" fmla="*/ 1192147 w 2915937"/>
              <a:gd name="connsiteY2" fmla="*/ 210216 h 2512853"/>
              <a:gd name="connsiteX3" fmla="*/ 581730 w 2915937"/>
              <a:gd name="connsiteY3" fmla="*/ 5638 h 2512853"/>
              <a:gd name="connsiteX4" fmla="*/ 98676 w 2915937"/>
              <a:gd name="connsiteY4" fmla="*/ 293873 h 2512853"/>
              <a:gd name="connsiteX5" fmla="*/ 60576 w 2915937"/>
              <a:gd name="connsiteY5" fmla="*/ 786033 h 2512853"/>
              <a:gd name="connsiteX6" fmla="*/ 1209924 w 2915937"/>
              <a:gd name="connsiteY6" fmla="*/ 1302449 h 2512853"/>
              <a:gd name="connsiteX7" fmla="*/ 2915937 w 2915937"/>
              <a:gd name="connsiteY7" fmla="*/ 2482719 h 2512853"/>
              <a:gd name="connsiteX0" fmla="*/ 890140 w 2915937"/>
              <a:gd name="connsiteY0" fmla="*/ 385467 h 2512206"/>
              <a:gd name="connsiteX1" fmla="*/ 676344 w 2915937"/>
              <a:gd name="connsiteY1" fmla="*/ 831620 h 2512206"/>
              <a:gd name="connsiteX2" fmla="*/ 1192147 w 2915937"/>
              <a:gd name="connsiteY2" fmla="*/ 209569 h 2512206"/>
              <a:gd name="connsiteX3" fmla="*/ 581730 w 2915937"/>
              <a:gd name="connsiteY3" fmla="*/ 4991 h 2512206"/>
              <a:gd name="connsiteX4" fmla="*/ 98676 w 2915937"/>
              <a:gd name="connsiteY4" fmla="*/ 293226 h 2512206"/>
              <a:gd name="connsiteX5" fmla="*/ 60576 w 2915937"/>
              <a:gd name="connsiteY5" fmla="*/ 785386 h 2512206"/>
              <a:gd name="connsiteX6" fmla="*/ 1209924 w 2915937"/>
              <a:gd name="connsiteY6" fmla="*/ 1301802 h 2512206"/>
              <a:gd name="connsiteX7" fmla="*/ 2915937 w 2915937"/>
              <a:gd name="connsiteY7" fmla="*/ 2482072 h 2512206"/>
              <a:gd name="connsiteX0" fmla="*/ 887093 w 2912890"/>
              <a:gd name="connsiteY0" fmla="*/ 299997 h 2426736"/>
              <a:gd name="connsiteX1" fmla="*/ 673297 w 2912890"/>
              <a:gd name="connsiteY1" fmla="*/ 746150 h 2426736"/>
              <a:gd name="connsiteX2" fmla="*/ 1189100 w 2912890"/>
              <a:gd name="connsiteY2" fmla="*/ 124099 h 2426736"/>
              <a:gd name="connsiteX3" fmla="*/ 509208 w 2912890"/>
              <a:gd name="connsiteY3" fmla="*/ 10951 h 2426736"/>
              <a:gd name="connsiteX4" fmla="*/ 95629 w 2912890"/>
              <a:gd name="connsiteY4" fmla="*/ 207756 h 2426736"/>
              <a:gd name="connsiteX5" fmla="*/ 57529 w 2912890"/>
              <a:gd name="connsiteY5" fmla="*/ 699916 h 2426736"/>
              <a:gd name="connsiteX6" fmla="*/ 1206877 w 2912890"/>
              <a:gd name="connsiteY6" fmla="*/ 1216332 h 2426736"/>
              <a:gd name="connsiteX7" fmla="*/ 2912890 w 2912890"/>
              <a:gd name="connsiteY7" fmla="*/ 2396602 h 2426736"/>
              <a:gd name="connsiteX0" fmla="*/ 887093 w 2912890"/>
              <a:gd name="connsiteY0" fmla="*/ 299997 h 2426736"/>
              <a:gd name="connsiteX1" fmla="*/ 673297 w 2912890"/>
              <a:gd name="connsiteY1" fmla="*/ 746150 h 2426736"/>
              <a:gd name="connsiteX2" fmla="*/ 1189100 w 2912890"/>
              <a:gd name="connsiteY2" fmla="*/ 124099 h 2426736"/>
              <a:gd name="connsiteX3" fmla="*/ 509208 w 2912890"/>
              <a:gd name="connsiteY3" fmla="*/ 10951 h 2426736"/>
              <a:gd name="connsiteX4" fmla="*/ 95629 w 2912890"/>
              <a:gd name="connsiteY4" fmla="*/ 207756 h 2426736"/>
              <a:gd name="connsiteX5" fmla="*/ 57529 w 2912890"/>
              <a:gd name="connsiteY5" fmla="*/ 699916 h 2426736"/>
              <a:gd name="connsiteX6" fmla="*/ 1206877 w 2912890"/>
              <a:gd name="connsiteY6" fmla="*/ 1216332 h 2426736"/>
              <a:gd name="connsiteX7" fmla="*/ 2912890 w 2912890"/>
              <a:gd name="connsiteY7" fmla="*/ 2396602 h 2426736"/>
              <a:gd name="connsiteX0" fmla="*/ 903994 w 2929791"/>
              <a:gd name="connsiteY0" fmla="*/ 299997 h 2426736"/>
              <a:gd name="connsiteX1" fmla="*/ 690198 w 2929791"/>
              <a:gd name="connsiteY1" fmla="*/ 746150 h 2426736"/>
              <a:gd name="connsiteX2" fmla="*/ 1206001 w 2929791"/>
              <a:gd name="connsiteY2" fmla="*/ 124099 h 2426736"/>
              <a:gd name="connsiteX3" fmla="*/ 526109 w 2929791"/>
              <a:gd name="connsiteY3" fmla="*/ 10951 h 2426736"/>
              <a:gd name="connsiteX4" fmla="*/ 67424 w 2929791"/>
              <a:gd name="connsiteY4" fmla="*/ 249216 h 2426736"/>
              <a:gd name="connsiteX5" fmla="*/ 74430 w 2929791"/>
              <a:gd name="connsiteY5" fmla="*/ 699916 h 2426736"/>
              <a:gd name="connsiteX6" fmla="*/ 1223778 w 2929791"/>
              <a:gd name="connsiteY6" fmla="*/ 1216332 h 2426736"/>
              <a:gd name="connsiteX7" fmla="*/ 2929791 w 2929791"/>
              <a:gd name="connsiteY7" fmla="*/ 2396602 h 2426736"/>
              <a:gd name="connsiteX0" fmla="*/ 903994 w 3171897"/>
              <a:gd name="connsiteY0" fmla="*/ 299997 h 2465333"/>
              <a:gd name="connsiteX1" fmla="*/ 690198 w 3171897"/>
              <a:gd name="connsiteY1" fmla="*/ 746150 h 2465333"/>
              <a:gd name="connsiteX2" fmla="*/ 1206001 w 3171897"/>
              <a:gd name="connsiteY2" fmla="*/ 124099 h 2465333"/>
              <a:gd name="connsiteX3" fmla="*/ 526109 w 3171897"/>
              <a:gd name="connsiteY3" fmla="*/ 10951 h 2465333"/>
              <a:gd name="connsiteX4" fmla="*/ 67424 w 3171897"/>
              <a:gd name="connsiteY4" fmla="*/ 249216 h 2465333"/>
              <a:gd name="connsiteX5" fmla="*/ 74430 w 3171897"/>
              <a:gd name="connsiteY5" fmla="*/ 699916 h 2465333"/>
              <a:gd name="connsiteX6" fmla="*/ 1223778 w 3171897"/>
              <a:gd name="connsiteY6" fmla="*/ 1216332 h 2465333"/>
              <a:gd name="connsiteX7" fmla="*/ 3171897 w 3171897"/>
              <a:gd name="connsiteY7" fmla="*/ 2435975 h 2465333"/>
              <a:gd name="connsiteX0" fmla="*/ 903994 w 3171897"/>
              <a:gd name="connsiteY0" fmla="*/ 299997 h 2507464"/>
              <a:gd name="connsiteX1" fmla="*/ 690198 w 3171897"/>
              <a:gd name="connsiteY1" fmla="*/ 746150 h 2507464"/>
              <a:gd name="connsiteX2" fmla="*/ 1206001 w 3171897"/>
              <a:gd name="connsiteY2" fmla="*/ 124099 h 2507464"/>
              <a:gd name="connsiteX3" fmla="*/ 526109 w 3171897"/>
              <a:gd name="connsiteY3" fmla="*/ 10951 h 2507464"/>
              <a:gd name="connsiteX4" fmla="*/ 67424 w 3171897"/>
              <a:gd name="connsiteY4" fmla="*/ 249216 h 2507464"/>
              <a:gd name="connsiteX5" fmla="*/ 74430 w 3171897"/>
              <a:gd name="connsiteY5" fmla="*/ 699916 h 2507464"/>
              <a:gd name="connsiteX6" fmla="*/ 1223778 w 3171897"/>
              <a:gd name="connsiteY6" fmla="*/ 1216332 h 2507464"/>
              <a:gd name="connsiteX7" fmla="*/ 3171897 w 3171897"/>
              <a:gd name="connsiteY7" fmla="*/ 2435975 h 2507464"/>
              <a:gd name="connsiteX0" fmla="*/ 903994 w 3122476"/>
              <a:gd name="connsiteY0" fmla="*/ 299997 h 2449652"/>
              <a:gd name="connsiteX1" fmla="*/ 690198 w 3122476"/>
              <a:gd name="connsiteY1" fmla="*/ 746150 h 2449652"/>
              <a:gd name="connsiteX2" fmla="*/ 1206001 w 3122476"/>
              <a:gd name="connsiteY2" fmla="*/ 124099 h 2449652"/>
              <a:gd name="connsiteX3" fmla="*/ 526109 w 3122476"/>
              <a:gd name="connsiteY3" fmla="*/ 10951 h 2449652"/>
              <a:gd name="connsiteX4" fmla="*/ 67424 w 3122476"/>
              <a:gd name="connsiteY4" fmla="*/ 249216 h 2449652"/>
              <a:gd name="connsiteX5" fmla="*/ 74430 w 3122476"/>
              <a:gd name="connsiteY5" fmla="*/ 699916 h 2449652"/>
              <a:gd name="connsiteX6" fmla="*/ 1223778 w 3122476"/>
              <a:gd name="connsiteY6" fmla="*/ 1216332 h 2449652"/>
              <a:gd name="connsiteX7" fmla="*/ 3122476 w 3122476"/>
              <a:gd name="connsiteY7" fmla="*/ 2375718 h 2449652"/>
              <a:gd name="connsiteX0" fmla="*/ 903994 w 3122476"/>
              <a:gd name="connsiteY0" fmla="*/ 299997 h 2454260"/>
              <a:gd name="connsiteX1" fmla="*/ 690198 w 3122476"/>
              <a:gd name="connsiteY1" fmla="*/ 746150 h 2454260"/>
              <a:gd name="connsiteX2" fmla="*/ 1206001 w 3122476"/>
              <a:gd name="connsiteY2" fmla="*/ 124099 h 2454260"/>
              <a:gd name="connsiteX3" fmla="*/ 526109 w 3122476"/>
              <a:gd name="connsiteY3" fmla="*/ 10951 h 2454260"/>
              <a:gd name="connsiteX4" fmla="*/ 67424 w 3122476"/>
              <a:gd name="connsiteY4" fmla="*/ 249216 h 2454260"/>
              <a:gd name="connsiteX5" fmla="*/ 74430 w 3122476"/>
              <a:gd name="connsiteY5" fmla="*/ 699916 h 2454260"/>
              <a:gd name="connsiteX6" fmla="*/ 1223778 w 3122476"/>
              <a:gd name="connsiteY6" fmla="*/ 1216332 h 2454260"/>
              <a:gd name="connsiteX7" fmla="*/ 3122476 w 3122476"/>
              <a:gd name="connsiteY7" fmla="*/ 2375718 h 2454260"/>
              <a:gd name="connsiteX0" fmla="*/ 903994 w 3122476"/>
              <a:gd name="connsiteY0" fmla="*/ 299997 h 2454260"/>
              <a:gd name="connsiteX1" fmla="*/ 638092 w 3122476"/>
              <a:gd name="connsiteY1" fmla="*/ 814723 h 2454260"/>
              <a:gd name="connsiteX2" fmla="*/ 1206001 w 3122476"/>
              <a:gd name="connsiteY2" fmla="*/ 124099 h 2454260"/>
              <a:gd name="connsiteX3" fmla="*/ 526109 w 3122476"/>
              <a:gd name="connsiteY3" fmla="*/ 10951 h 2454260"/>
              <a:gd name="connsiteX4" fmla="*/ 67424 w 3122476"/>
              <a:gd name="connsiteY4" fmla="*/ 249216 h 2454260"/>
              <a:gd name="connsiteX5" fmla="*/ 74430 w 3122476"/>
              <a:gd name="connsiteY5" fmla="*/ 699916 h 2454260"/>
              <a:gd name="connsiteX6" fmla="*/ 1223778 w 3122476"/>
              <a:gd name="connsiteY6" fmla="*/ 1216332 h 2454260"/>
              <a:gd name="connsiteX7" fmla="*/ 3122476 w 3122476"/>
              <a:gd name="connsiteY7" fmla="*/ 2375718 h 2454260"/>
              <a:gd name="connsiteX0" fmla="*/ 1006204 w 3122476"/>
              <a:gd name="connsiteY0" fmla="*/ 451877 h 2454260"/>
              <a:gd name="connsiteX1" fmla="*/ 638092 w 3122476"/>
              <a:gd name="connsiteY1" fmla="*/ 814723 h 2454260"/>
              <a:gd name="connsiteX2" fmla="*/ 1206001 w 3122476"/>
              <a:gd name="connsiteY2" fmla="*/ 124099 h 2454260"/>
              <a:gd name="connsiteX3" fmla="*/ 526109 w 3122476"/>
              <a:gd name="connsiteY3" fmla="*/ 10951 h 2454260"/>
              <a:gd name="connsiteX4" fmla="*/ 67424 w 3122476"/>
              <a:gd name="connsiteY4" fmla="*/ 249216 h 2454260"/>
              <a:gd name="connsiteX5" fmla="*/ 74430 w 3122476"/>
              <a:gd name="connsiteY5" fmla="*/ 699916 h 2454260"/>
              <a:gd name="connsiteX6" fmla="*/ 1223778 w 3122476"/>
              <a:gd name="connsiteY6" fmla="*/ 1216332 h 2454260"/>
              <a:gd name="connsiteX7" fmla="*/ 3122476 w 3122476"/>
              <a:gd name="connsiteY7" fmla="*/ 2375718 h 2454260"/>
              <a:gd name="connsiteX0" fmla="*/ 1006204 w 3122476"/>
              <a:gd name="connsiteY0" fmla="*/ 451877 h 2454260"/>
              <a:gd name="connsiteX1" fmla="*/ 638092 w 3122476"/>
              <a:gd name="connsiteY1" fmla="*/ 814723 h 2454260"/>
              <a:gd name="connsiteX2" fmla="*/ 1206001 w 3122476"/>
              <a:gd name="connsiteY2" fmla="*/ 124099 h 2454260"/>
              <a:gd name="connsiteX3" fmla="*/ 526109 w 3122476"/>
              <a:gd name="connsiteY3" fmla="*/ 10951 h 2454260"/>
              <a:gd name="connsiteX4" fmla="*/ 67424 w 3122476"/>
              <a:gd name="connsiteY4" fmla="*/ 249216 h 2454260"/>
              <a:gd name="connsiteX5" fmla="*/ 74430 w 3122476"/>
              <a:gd name="connsiteY5" fmla="*/ 699916 h 2454260"/>
              <a:gd name="connsiteX6" fmla="*/ 1223778 w 3122476"/>
              <a:gd name="connsiteY6" fmla="*/ 1216332 h 2454260"/>
              <a:gd name="connsiteX7" fmla="*/ 3122476 w 3122476"/>
              <a:gd name="connsiteY7" fmla="*/ 2375718 h 2454260"/>
              <a:gd name="connsiteX0" fmla="*/ 1006204 w 3122476"/>
              <a:gd name="connsiteY0" fmla="*/ 451877 h 2454260"/>
              <a:gd name="connsiteX1" fmla="*/ 638092 w 3122476"/>
              <a:gd name="connsiteY1" fmla="*/ 814723 h 2454260"/>
              <a:gd name="connsiteX2" fmla="*/ 1206001 w 3122476"/>
              <a:gd name="connsiteY2" fmla="*/ 124099 h 2454260"/>
              <a:gd name="connsiteX3" fmla="*/ 526109 w 3122476"/>
              <a:gd name="connsiteY3" fmla="*/ 10951 h 2454260"/>
              <a:gd name="connsiteX4" fmla="*/ 67424 w 3122476"/>
              <a:gd name="connsiteY4" fmla="*/ 249216 h 2454260"/>
              <a:gd name="connsiteX5" fmla="*/ 74430 w 3122476"/>
              <a:gd name="connsiteY5" fmla="*/ 699916 h 2454260"/>
              <a:gd name="connsiteX6" fmla="*/ 1223778 w 3122476"/>
              <a:gd name="connsiteY6" fmla="*/ 1216332 h 2454260"/>
              <a:gd name="connsiteX7" fmla="*/ 3122476 w 3122476"/>
              <a:gd name="connsiteY7" fmla="*/ 2375718 h 2454260"/>
              <a:gd name="connsiteX0" fmla="*/ 993678 w 3122476"/>
              <a:gd name="connsiteY0" fmla="*/ 396763 h 2454260"/>
              <a:gd name="connsiteX1" fmla="*/ 638092 w 3122476"/>
              <a:gd name="connsiteY1" fmla="*/ 814723 h 2454260"/>
              <a:gd name="connsiteX2" fmla="*/ 1206001 w 3122476"/>
              <a:gd name="connsiteY2" fmla="*/ 124099 h 2454260"/>
              <a:gd name="connsiteX3" fmla="*/ 526109 w 3122476"/>
              <a:gd name="connsiteY3" fmla="*/ 10951 h 2454260"/>
              <a:gd name="connsiteX4" fmla="*/ 67424 w 3122476"/>
              <a:gd name="connsiteY4" fmla="*/ 249216 h 2454260"/>
              <a:gd name="connsiteX5" fmla="*/ 74430 w 3122476"/>
              <a:gd name="connsiteY5" fmla="*/ 699916 h 2454260"/>
              <a:gd name="connsiteX6" fmla="*/ 1223778 w 3122476"/>
              <a:gd name="connsiteY6" fmla="*/ 1216332 h 2454260"/>
              <a:gd name="connsiteX7" fmla="*/ 3122476 w 3122476"/>
              <a:gd name="connsiteY7" fmla="*/ 2375718 h 2454260"/>
              <a:gd name="connsiteX0" fmla="*/ 993678 w 3122476"/>
              <a:gd name="connsiteY0" fmla="*/ 396763 h 2454260"/>
              <a:gd name="connsiteX1" fmla="*/ 638092 w 3122476"/>
              <a:gd name="connsiteY1" fmla="*/ 814723 h 2454260"/>
              <a:gd name="connsiteX2" fmla="*/ 1206001 w 3122476"/>
              <a:gd name="connsiteY2" fmla="*/ 124099 h 2454260"/>
              <a:gd name="connsiteX3" fmla="*/ 526109 w 3122476"/>
              <a:gd name="connsiteY3" fmla="*/ 10951 h 2454260"/>
              <a:gd name="connsiteX4" fmla="*/ 67424 w 3122476"/>
              <a:gd name="connsiteY4" fmla="*/ 249216 h 2454260"/>
              <a:gd name="connsiteX5" fmla="*/ 74430 w 3122476"/>
              <a:gd name="connsiteY5" fmla="*/ 699916 h 2454260"/>
              <a:gd name="connsiteX6" fmla="*/ 1223778 w 3122476"/>
              <a:gd name="connsiteY6" fmla="*/ 1216332 h 2454260"/>
              <a:gd name="connsiteX7" fmla="*/ 3122476 w 3122476"/>
              <a:gd name="connsiteY7" fmla="*/ 2375718 h 2454260"/>
              <a:gd name="connsiteX0" fmla="*/ 993678 w 3122476"/>
              <a:gd name="connsiteY0" fmla="*/ 396763 h 2454260"/>
              <a:gd name="connsiteX1" fmla="*/ 638092 w 3122476"/>
              <a:gd name="connsiteY1" fmla="*/ 814723 h 2454260"/>
              <a:gd name="connsiteX2" fmla="*/ 1206001 w 3122476"/>
              <a:gd name="connsiteY2" fmla="*/ 124099 h 2454260"/>
              <a:gd name="connsiteX3" fmla="*/ 526109 w 3122476"/>
              <a:gd name="connsiteY3" fmla="*/ 10951 h 2454260"/>
              <a:gd name="connsiteX4" fmla="*/ 67424 w 3122476"/>
              <a:gd name="connsiteY4" fmla="*/ 249216 h 2454260"/>
              <a:gd name="connsiteX5" fmla="*/ 74430 w 3122476"/>
              <a:gd name="connsiteY5" fmla="*/ 699916 h 2454260"/>
              <a:gd name="connsiteX6" fmla="*/ 1223778 w 3122476"/>
              <a:gd name="connsiteY6" fmla="*/ 1216332 h 2454260"/>
              <a:gd name="connsiteX7" fmla="*/ 3122476 w 3122476"/>
              <a:gd name="connsiteY7" fmla="*/ 2375718 h 2454260"/>
              <a:gd name="connsiteX0" fmla="*/ 940978 w 3069776"/>
              <a:gd name="connsiteY0" fmla="*/ 396763 h 2454260"/>
              <a:gd name="connsiteX1" fmla="*/ 585392 w 3069776"/>
              <a:gd name="connsiteY1" fmla="*/ 814723 h 2454260"/>
              <a:gd name="connsiteX2" fmla="*/ 1153301 w 3069776"/>
              <a:gd name="connsiteY2" fmla="*/ 124099 h 2454260"/>
              <a:gd name="connsiteX3" fmla="*/ 473409 w 3069776"/>
              <a:gd name="connsiteY3" fmla="*/ 10951 h 2454260"/>
              <a:gd name="connsiteX4" fmla="*/ 21730 w 3069776"/>
              <a:gd name="connsiteY4" fmla="*/ 699916 h 2454260"/>
              <a:gd name="connsiteX5" fmla="*/ 1171078 w 3069776"/>
              <a:gd name="connsiteY5" fmla="*/ 1216332 h 2454260"/>
              <a:gd name="connsiteX6" fmla="*/ 3069776 w 3069776"/>
              <a:gd name="connsiteY6" fmla="*/ 2375718 h 2454260"/>
              <a:gd name="connsiteX0" fmla="*/ 1064317 w 3193115"/>
              <a:gd name="connsiteY0" fmla="*/ 396763 h 2454260"/>
              <a:gd name="connsiteX1" fmla="*/ 708731 w 3193115"/>
              <a:gd name="connsiteY1" fmla="*/ 814723 h 2454260"/>
              <a:gd name="connsiteX2" fmla="*/ 1276640 w 3193115"/>
              <a:gd name="connsiteY2" fmla="*/ 124099 h 2454260"/>
              <a:gd name="connsiteX3" fmla="*/ 596748 w 3193115"/>
              <a:gd name="connsiteY3" fmla="*/ 10951 h 2454260"/>
              <a:gd name="connsiteX4" fmla="*/ 145069 w 3193115"/>
              <a:gd name="connsiteY4" fmla="*/ 699916 h 2454260"/>
              <a:gd name="connsiteX5" fmla="*/ 1294417 w 3193115"/>
              <a:gd name="connsiteY5" fmla="*/ 1216332 h 2454260"/>
              <a:gd name="connsiteX6" fmla="*/ 3193115 w 3193115"/>
              <a:gd name="connsiteY6" fmla="*/ 2375718 h 2454260"/>
              <a:gd name="connsiteX0" fmla="*/ 1073954 w 3202752"/>
              <a:gd name="connsiteY0" fmla="*/ 396763 h 2454260"/>
              <a:gd name="connsiteX1" fmla="*/ 718368 w 3202752"/>
              <a:gd name="connsiteY1" fmla="*/ 814723 h 2454260"/>
              <a:gd name="connsiteX2" fmla="*/ 1286277 w 3202752"/>
              <a:gd name="connsiteY2" fmla="*/ 124099 h 2454260"/>
              <a:gd name="connsiteX3" fmla="*/ 606385 w 3202752"/>
              <a:gd name="connsiteY3" fmla="*/ 10951 h 2454260"/>
              <a:gd name="connsiteX4" fmla="*/ 154706 w 3202752"/>
              <a:gd name="connsiteY4" fmla="*/ 699916 h 2454260"/>
              <a:gd name="connsiteX5" fmla="*/ 1304054 w 3202752"/>
              <a:gd name="connsiteY5" fmla="*/ 1216332 h 2454260"/>
              <a:gd name="connsiteX6" fmla="*/ 3202752 w 3202752"/>
              <a:gd name="connsiteY6" fmla="*/ 2375718 h 2454260"/>
              <a:gd name="connsiteX0" fmla="*/ 919255 w 3048053"/>
              <a:gd name="connsiteY0" fmla="*/ 273307 h 2330804"/>
              <a:gd name="connsiteX1" fmla="*/ 563669 w 3048053"/>
              <a:gd name="connsiteY1" fmla="*/ 691267 h 2330804"/>
              <a:gd name="connsiteX2" fmla="*/ 1131578 w 3048053"/>
              <a:gd name="connsiteY2" fmla="*/ 643 h 2330804"/>
              <a:gd name="connsiteX3" fmla="*/ 7 w 3048053"/>
              <a:gd name="connsiteY3" fmla="*/ 576460 h 2330804"/>
              <a:gd name="connsiteX4" fmla="*/ 1149355 w 3048053"/>
              <a:gd name="connsiteY4" fmla="*/ 1092876 h 2330804"/>
              <a:gd name="connsiteX5" fmla="*/ 3048053 w 3048053"/>
              <a:gd name="connsiteY5" fmla="*/ 2252262 h 2330804"/>
              <a:gd name="connsiteX0" fmla="*/ 926281 w 3055079"/>
              <a:gd name="connsiteY0" fmla="*/ 454390 h 2511887"/>
              <a:gd name="connsiteX1" fmla="*/ 570695 w 3055079"/>
              <a:gd name="connsiteY1" fmla="*/ 872350 h 2511887"/>
              <a:gd name="connsiteX2" fmla="*/ 1138604 w 3055079"/>
              <a:gd name="connsiteY2" fmla="*/ 181726 h 2511887"/>
              <a:gd name="connsiteX3" fmla="*/ 7033 w 3055079"/>
              <a:gd name="connsiteY3" fmla="*/ 757543 h 2511887"/>
              <a:gd name="connsiteX4" fmla="*/ 1156381 w 3055079"/>
              <a:gd name="connsiteY4" fmla="*/ 1273959 h 2511887"/>
              <a:gd name="connsiteX5" fmla="*/ 3055079 w 3055079"/>
              <a:gd name="connsiteY5" fmla="*/ 2433345 h 2511887"/>
              <a:gd name="connsiteX0" fmla="*/ 1035246 w 3164044"/>
              <a:gd name="connsiteY0" fmla="*/ 446123 h 2503620"/>
              <a:gd name="connsiteX1" fmla="*/ 679660 w 3164044"/>
              <a:gd name="connsiteY1" fmla="*/ 864083 h 2503620"/>
              <a:gd name="connsiteX2" fmla="*/ 1247569 w 3164044"/>
              <a:gd name="connsiteY2" fmla="*/ 173459 h 2503620"/>
              <a:gd name="connsiteX3" fmla="*/ 115998 w 3164044"/>
              <a:gd name="connsiteY3" fmla="*/ 749276 h 2503620"/>
              <a:gd name="connsiteX4" fmla="*/ 1265346 w 3164044"/>
              <a:gd name="connsiteY4" fmla="*/ 1265692 h 2503620"/>
              <a:gd name="connsiteX5" fmla="*/ 3164044 w 3164044"/>
              <a:gd name="connsiteY5" fmla="*/ 2425078 h 2503620"/>
              <a:gd name="connsiteX0" fmla="*/ 978025 w 3106823"/>
              <a:gd name="connsiteY0" fmla="*/ 440488 h 2497985"/>
              <a:gd name="connsiteX1" fmla="*/ 622439 w 3106823"/>
              <a:gd name="connsiteY1" fmla="*/ 858448 h 2497985"/>
              <a:gd name="connsiteX2" fmla="*/ 1190348 w 3106823"/>
              <a:gd name="connsiteY2" fmla="*/ 167824 h 2497985"/>
              <a:gd name="connsiteX3" fmla="*/ 130146 w 3106823"/>
              <a:gd name="connsiteY3" fmla="*/ 792916 h 2497985"/>
              <a:gd name="connsiteX4" fmla="*/ 1208125 w 3106823"/>
              <a:gd name="connsiteY4" fmla="*/ 1260057 h 2497985"/>
              <a:gd name="connsiteX5" fmla="*/ 3106823 w 3106823"/>
              <a:gd name="connsiteY5" fmla="*/ 2419443 h 2497985"/>
              <a:gd name="connsiteX0" fmla="*/ 978025 w 3106823"/>
              <a:gd name="connsiteY0" fmla="*/ 440488 h 2497985"/>
              <a:gd name="connsiteX1" fmla="*/ 622439 w 3106823"/>
              <a:gd name="connsiteY1" fmla="*/ 858448 h 2497985"/>
              <a:gd name="connsiteX2" fmla="*/ 1190348 w 3106823"/>
              <a:gd name="connsiteY2" fmla="*/ 167824 h 2497985"/>
              <a:gd name="connsiteX3" fmla="*/ 130146 w 3106823"/>
              <a:gd name="connsiteY3" fmla="*/ 792916 h 2497985"/>
              <a:gd name="connsiteX4" fmla="*/ 1208125 w 3106823"/>
              <a:gd name="connsiteY4" fmla="*/ 1260057 h 2497985"/>
              <a:gd name="connsiteX5" fmla="*/ 3106823 w 3106823"/>
              <a:gd name="connsiteY5" fmla="*/ 2419443 h 2497985"/>
              <a:gd name="connsiteX0" fmla="*/ 1033700 w 3162498"/>
              <a:gd name="connsiteY0" fmla="*/ 430935 h 2488432"/>
              <a:gd name="connsiteX1" fmla="*/ 678114 w 3162498"/>
              <a:gd name="connsiteY1" fmla="*/ 848895 h 2488432"/>
              <a:gd name="connsiteX2" fmla="*/ 1246023 w 3162498"/>
              <a:gd name="connsiteY2" fmla="*/ 158271 h 2488432"/>
              <a:gd name="connsiteX3" fmla="*/ 116346 w 3162498"/>
              <a:gd name="connsiteY3" fmla="*/ 874793 h 2488432"/>
              <a:gd name="connsiteX4" fmla="*/ 1263800 w 3162498"/>
              <a:gd name="connsiteY4" fmla="*/ 1250504 h 2488432"/>
              <a:gd name="connsiteX5" fmla="*/ 3162498 w 3162498"/>
              <a:gd name="connsiteY5" fmla="*/ 2409890 h 2488432"/>
              <a:gd name="connsiteX0" fmla="*/ 1033700 w 3162498"/>
              <a:gd name="connsiteY0" fmla="*/ 430935 h 2488432"/>
              <a:gd name="connsiteX1" fmla="*/ 678114 w 3162498"/>
              <a:gd name="connsiteY1" fmla="*/ 848895 h 2488432"/>
              <a:gd name="connsiteX2" fmla="*/ 1246023 w 3162498"/>
              <a:gd name="connsiteY2" fmla="*/ 158271 h 2488432"/>
              <a:gd name="connsiteX3" fmla="*/ 116346 w 3162498"/>
              <a:gd name="connsiteY3" fmla="*/ 874793 h 2488432"/>
              <a:gd name="connsiteX4" fmla="*/ 1263800 w 3162498"/>
              <a:gd name="connsiteY4" fmla="*/ 1250504 h 2488432"/>
              <a:gd name="connsiteX5" fmla="*/ 3162498 w 3162498"/>
              <a:gd name="connsiteY5" fmla="*/ 2409890 h 2488432"/>
              <a:gd name="connsiteX0" fmla="*/ 953995 w 3082793"/>
              <a:gd name="connsiteY0" fmla="*/ 429840 h 2487337"/>
              <a:gd name="connsiteX1" fmla="*/ 598409 w 3082793"/>
              <a:gd name="connsiteY1" fmla="*/ 847800 h 2487337"/>
              <a:gd name="connsiteX2" fmla="*/ 1166318 w 3082793"/>
              <a:gd name="connsiteY2" fmla="*/ 157176 h 2487337"/>
              <a:gd name="connsiteX3" fmla="*/ 136956 w 3082793"/>
              <a:gd name="connsiteY3" fmla="*/ 884876 h 2487337"/>
              <a:gd name="connsiteX4" fmla="*/ 1184095 w 3082793"/>
              <a:gd name="connsiteY4" fmla="*/ 1249409 h 2487337"/>
              <a:gd name="connsiteX5" fmla="*/ 3082793 w 3082793"/>
              <a:gd name="connsiteY5" fmla="*/ 2408795 h 2487337"/>
              <a:gd name="connsiteX0" fmla="*/ 953995 w 3082793"/>
              <a:gd name="connsiteY0" fmla="*/ 429840 h 2487337"/>
              <a:gd name="connsiteX1" fmla="*/ 598409 w 3082793"/>
              <a:gd name="connsiteY1" fmla="*/ 847800 h 2487337"/>
              <a:gd name="connsiteX2" fmla="*/ 1166318 w 3082793"/>
              <a:gd name="connsiteY2" fmla="*/ 157176 h 2487337"/>
              <a:gd name="connsiteX3" fmla="*/ 136956 w 3082793"/>
              <a:gd name="connsiteY3" fmla="*/ 884876 h 2487337"/>
              <a:gd name="connsiteX4" fmla="*/ 1184095 w 3082793"/>
              <a:gd name="connsiteY4" fmla="*/ 1249409 h 2487337"/>
              <a:gd name="connsiteX5" fmla="*/ 3082793 w 3082793"/>
              <a:gd name="connsiteY5" fmla="*/ 2408795 h 2487337"/>
              <a:gd name="connsiteX0" fmla="*/ 1013389 w 3142187"/>
              <a:gd name="connsiteY0" fmla="*/ 420755 h 2478252"/>
              <a:gd name="connsiteX1" fmla="*/ 657803 w 3142187"/>
              <a:gd name="connsiteY1" fmla="*/ 838715 h 2478252"/>
              <a:gd name="connsiteX2" fmla="*/ 1225712 w 3142187"/>
              <a:gd name="connsiteY2" fmla="*/ 148091 h 2478252"/>
              <a:gd name="connsiteX3" fmla="*/ 121085 w 3142187"/>
              <a:gd name="connsiteY3" fmla="*/ 974841 h 2478252"/>
              <a:gd name="connsiteX4" fmla="*/ 1243489 w 3142187"/>
              <a:gd name="connsiteY4" fmla="*/ 1240324 h 2478252"/>
              <a:gd name="connsiteX5" fmla="*/ 3142187 w 3142187"/>
              <a:gd name="connsiteY5" fmla="*/ 2399710 h 2478252"/>
              <a:gd name="connsiteX0" fmla="*/ 1124198 w 3252996"/>
              <a:gd name="connsiteY0" fmla="*/ 424344 h 2481841"/>
              <a:gd name="connsiteX1" fmla="*/ 768612 w 3252996"/>
              <a:gd name="connsiteY1" fmla="*/ 842304 h 2481841"/>
              <a:gd name="connsiteX2" fmla="*/ 1336521 w 3252996"/>
              <a:gd name="connsiteY2" fmla="*/ 151680 h 2481841"/>
              <a:gd name="connsiteX3" fmla="*/ 231894 w 3252996"/>
              <a:gd name="connsiteY3" fmla="*/ 978430 h 2481841"/>
              <a:gd name="connsiteX4" fmla="*/ 1354298 w 3252996"/>
              <a:gd name="connsiteY4" fmla="*/ 1243913 h 2481841"/>
              <a:gd name="connsiteX5" fmla="*/ 3252996 w 3252996"/>
              <a:gd name="connsiteY5" fmla="*/ 2403299 h 2481841"/>
              <a:gd name="connsiteX0" fmla="*/ 1032239 w 3161037"/>
              <a:gd name="connsiteY0" fmla="*/ 420881 h 2478378"/>
              <a:gd name="connsiteX1" fmla="*/ 676653 w 3161037"/>
              <a:gd name="connsiteY1" fmla="*/ 838841 h 2478378"/>
              <a:gd name="connsiteX2" fmla="*/ 1244562 w 3161037"/>
              <a:gd name="connsiteY2" fmla="*/ 148217 h 2478378"/>
              <a:gd name="connsiteX3" fmla="*/ 259777 w 3161037"/>
              <a:gd name="connsiteY3" fmla="*/ 1014146 h 2478378"/>
              <a:gd name="connsiteX4" fmla="*/ 1262339 w 3161037"/>
              <a:gd name="connsiteY4" fmla="*/ 1240450 h 2478378"/>
              <a:gd name="connsiteX5" fmla="*/ 3161037 w 3161037"/>
              <a:gd name="connsiteY5" fmla="*/ 2399836 h 2478378"/>
              <a:gd name="connsiteX0" fmla="*/ 1075505 w 3204303"/>
              <a:gd name="connsiteY0" fmla="*/ 441679 h 2499176"/>
              <a:gd name="connsiteX1" fmla="*/ 719919 w 3204303"/>
              <a:gd name="connsiteY1" fmla="*/ 859639 h 2499176"/>
              <a:gd name="connsiteX2" fmla="*/ 1287828 w 3204303"/>
              <a:gd name="connsiteY2" fmla="*/ 169015 h 2499176"/>
              <a:gd name="connsiteX3" fmla="*/ 303043 w 3204303"/>
              <a:gd name="connsiteY3" fmla="*/ 1034944 h 2499176"/>
              <a:gd name="connsiteX4" fmla="*/ 1305605 w 3204303"/>
              <a:gd name="connsiteY4" fmla="*/ 1261248 h 2499176"/>
              <a:gd name="connsiteX5" fmla="*/ 3204303 w 3204303"/>
              <a:gd name="connsiteY5" fmla="*/ 2420634 h 2499176"/>
              <a:gd name="connsiteX0" fmla="*/ 1075505 w 3204303"/>
              <a:gd name="connsiteY0" fmla="*/ 441679 h 2499176"/>
              <a:gd name="connsiteX1" fmla="*/ 719919 w 3204303"/>
              <a:gd name="connsiteY1" fmla="*/ 859639 h 2499176"/>
              <a:gd name="connsiteX2" fmla="*/ 1287828 w 3204303"/>
              <a:gd name="connsiteY2" fmla="*/ 169015 h 2499176"/>
              <a:gd name="connsiteX3" fmla="*/ 303043 w 3204303"/>
              <a:gd name="connsiteY3" fmla="*/ 1034944 h 2499176"/>
              <a:gd name="connsiteX4" fmla="*/ 1305605 w 3204303"/>
              <a:gd name="connsiteY4" fmla="*/ 1261248 h 2499176"/>
              <a:gd name="connsiteX5" fmla="*/ 3204303 w 3204303"/>
              <a:gd name="connsiteY5" fmla="*/ 2420634 h 2499176"/>
              <a:gd name="connsiteX0" fmla="*/ 1064872 w 3204303"/>
              <a:gd name="connsiteY0" fmla="*/ 527269 h 2499176"/>
              <a:gd name="connsiteX1" fmla="*/ 719919 w 3204303"/>
              <a:gd name="connsiteY1" fmla="*/ 859639 h 2499176"/>
              <a:gd name="connsiteX2" fmla="*/ 1287828 w 3204303"/>
              <a:gd name="connsiteY2" fmla="*/ 169015 h 2499176"/>
              <a:gd name="connsiteX3" fmla="*/ 303043 w 3204303"/>
              <a:gd name="connsiteY3" fmla="*/ 1034944 h 2499176"/>
              <a:gd name="connsiteX4" fmla="*/ 1305605 w 3204303"/>
              <a:gd name="connsiteY4" fmla="*/ 1261248 h 2499176"/>
              <a:gd name="connsiteX5" fmla="*/ 3204303 w 3204303"/>
              <a:gd name="connsiteY5" fmla="*/ 2420634 h 2499176"/>
              <a:gd name="connsiteX0" fmla="*/ 1040012 w 3179443"/>
              <a:gd name="connsiteY0" fmla="*/ 530209 h 2502116"/>
              <a:gd name="connsiteX1" fmla="*/ 695059 w 3179443"/>
              <a:gd name="connsiteY1" fmla="*/ 862579 h 2502116"/>
              <a:gd name="connsiteX2" fmla="*/ 1262968 w 3179443"/>
              <a:gd name="connsiteY2" fmla="*/ 171955 h 2502116"/>
              <a:gd name="connsiteX3" fmla="*/ 311709 w 3179443"/>
              <a:gd name="connsiteY3" fmla="*/ 1011662 h 2502116"/>
              <a:gd name="connsiteX4" fmla="*/ 1280745 w 3179443"/>
              <a:gd name="connsiteY4" fmla="*/ 1264188 h 2502116"/>
              <a:gd name="connsiteX5" fmla="*/ 3179443 w 3179443"/>
              <a:gd name="connsiteY5" fmla="*/ 2423574 h 2502116"/>
              <a:gd name="connsiteX0" fmla="*/ 978193 w 3117624"/>
              <a:gd name="connsiteY0" fmla="*/ 515032 h 2486939"/>
              <a:gd name="connsiteX1" fmla="*/ 633240 w 3117624"/>
              <a:gd name="connsiteY1" fmla="*/ 847402 h 2486939"/>
              <a:gd name="connsiteX2" fmla="*/ 1201149 w 3117624"/>
              <a:gd name="connsiteY2" fmla="*/ 156778 h 2486939"/>
              <a:gd name="connsiteX3" fmla="*/ 249890 w 3117624"/>
              <a:gd name="connsiteY3" fmla="*/ 996485 h 2486939"/>
              <a:gd name="connsiteX4" fmla="*/ 1218926 w 3117624"/>
              <a:gd name="connsiteY4" fmla="*/ 1249011 h 2486939"/>
              <a:gd name="connsiteX5" fmla="*/ 3117624 w 3117624"/>
              <a:gd name="connsiteY5" fmla="*/ 2408397 h 2486939"/>
              <a:gd name="connsiteX0" fmla="*/ 978193 w 3117624"/>
              <a:gd name="connsiteY0" fmla="*/ 515032 h 2486939"/>
              <a:gd name="connsiteX1" fmla="*/ 633240 w 3117624"/>
              <a:gd name="connsiteY1" fmla="*/ 847402 h 2486939"/>
              <a:gd name="connsiteX2" fmla="*/ 1201149 w 3117624"/>
              <a:gd name="connsiteY2" fmla="*/ 156778 h 2486939"/>
              <a:gd name="connsiteX3" fmla="*/ 249890 w 3117624"/>
              <a:gd name="connsiteY3" fmla="*/ 996485 h 2486939"/>
              <a:gd name="connsiteX4" fmla="*/ 1218926 w 3117624"/>
              <a:gd name="connsiteY4" fmla="*/ 1249011 h 2486939"/>
              <a:gd name="connsiteX5" fmla="*/ 3117624 w 3117624"/>
              <a:gd name="connsiteY5" fmla="*/ 2408397 h 2486939"/>
              <a:gd name="connsiteX0" fmla="*/ 978193 w 3117624"/>
              <a:gd name="connsiteY0" fmla="*/ 515032 h 2486939"/>
              <a:gd name="connsiteX1" fmla="*/ 633240 w 3117624"/>
              <a:gd name="connsiteY1" fmla="*/ 847402 h 2486939"/>
              <a:gd name="connsiteX2" fmla="*/ 1201149 w 3117624"/>
              <a:gd name="connsiteY2" fmla="*/ 156778 h 2486939"/>
              <a:gd name="connsiteX3" fmla="*/ 249890 w 3117624"/>
              <a:gd name="connsiteY3" fmla="*/ 996485 h 2486939"/>
              <a:gd name="connsiteX4" fmla="*/ 1218926 w 3117624"/>
              <a:gd name="connsiteY4" fmla="*/ 1249011 h 2486939"/>
              <a:gd name="connsiteX5" fmla="*/ 3117624 w 3117624"/>
              <a:gd name="connsiteY5" fmla="*/ 2408397 h 2486939"/>
              <a:gd name="connsiteX0" fmla="*/ 978193 w 3117624"/>
              <a:gd name="connsiteY0" fmla="*/ 515032 h 2486939"/>
              <a:gd name="connsiteX1" fmla="*/ 633240 w 3117624"/>
              <a:gd name="connsiteY1" fmla="*/ 847402 h 2486939"/>
              <a:gd name="connsiteX2" fmla="*/ 1201149 w 3117624"/>
              <a:gd name="connsiteY2" fmla="*/ 156778 h 2486939"/>
              <a:gd name="connsiteX3" fmla="*/ 249890 w 3117624"/>
              <a:gd name="connsiteY3" fmla="*/ 996485 h 2486939"/>
              <a:gd name="connsiteX4" fmla="*/ 1218926 w 3117624"/>
              <a:gd name="connsiteY4" fmla="*/ 1249011 h 2486939"/>
              <a:gd name="connsiteX5" fmla="*/ 3117624 w 3117624"/>
              <a:gd name="connsiteY5" fmla="*/ 2408397 h 2486939"/>
              <a:gd name="connsiteX0" fmla="*/ 978193 w 3117624"/>
              <a:gd name="connsiteY0" fmla="*/ 515032 h 2488368"/>
              <a:gd name="connsiteX1" fmla="*/ 633240 w 3117624"/>
              <a:gd name="connsiteY1" fmla="*/ 847402 h 2488368"/>
              <a:gd name="connsiteX2" fmla="*/ 1201149 w 3117624"/>
              <a:gd name="connsiteY2" fmla="*/ 156778 h 2488368"/>
              <a:gd name="connsiteX3" fmla="*/ 249890 w 3117624"/>
              <a:gd name="connsiteY3" fmla="*/ 996485 h 2488368"/>
              <a:gd name="connsiteX4" fmla="*/ 1291505 w 3117624"/>
              <a:gd name="connsiteY4" fmla="*/ 1278792 h 2488368"/>
              <a:gd name="connsiteX5" fmla="*/ 3117624 w 3117624"/>
              <a:gd name="connsiteY5" fmla="*/ 2408397 h 2488368"/>
              <a:gd name="connsiteX0" fmla="*/ 978193 w 3117624"/>
              <a:gd name="connsiteY0" fmla="*/ 515032 h 2488368"/>
              <a:gd name="connsiteX1" fmla="*/ 633240 w 3117624"/>
              <a:gd name="connsiteY1" fmla="*/ 847402 h 2488368"/>
              <a:gd name="connsiteX2" fmla="*/ 1201149 w 3117624"/>
              <a:gd name="connsiteY2" fmla="*/ 156778 h 2488368"/>
              <a:gd name="connsiteX3" fmla="*/ 249890 w 3117624"/>
              <a:gd name="connsiteY3" fmla="*/ 996485 h 2488368"/>
              <a:gd name="connsiteX4" fmla="*/ 1291505 w 3117624"/>
              <a:gd name="connsiteY4" fmla="*/ 1278792 h 2488368"/>
              <a:gd name="connsiteX5" fmla="*/ 3117624 w 3117624"/>
              <a:gd name="connsiteY5" fmla="*/ 2408397 h 2488368"/>
              <a:gd name="connsiteX0" fmla="*/ 978193 w 3117624"/>
              <a:gd name="connsiteY0" fmla="*/ 515032 h 2488368"/>
              <a:gd name="connsiteX1" fmla="*/ 633240 w 3117624"/>
              <a:gd name="connsiteY1" fmla="*/ 847402 h 2488368"/>
              <a:gd name="connsiteX2" fmla="*/ 1201149 w 3117624"/>
              <a:gd name="connsiteY2" fmla="*/ 156778 h 2488368"/>
              <a:gd name="connsiteX3" fmla="*/ 249890 w 3117624"/>
              <a:gd name="connsiteY3" fmla="*/ 996485 h 2488368"/>
              <a:gd name="connsiteX4" fmla="*/ 1291505 w 3117624"/>
              <a:gd name="connsiteY4" fmla="*/ 1278792 h 2488368"/>
              <a:gd name="connsiteX5" fmla="*/ 3117624 w 3117624"/>
              <a:gd name="connsiteY5" fmla="*/ 2408397 h 2488368"/>
              <a:gd name="connsiteX0" fmla="*/ 1003508 w 3117624"/>
              <a:gd name="connsiteY0" fmla="*/ 535414 h 2488368"/>
              <a:gd name="connsiteX1" fmla="*/ 633240 w 3117624"/>
              <a:gd name="connsiteY1" fmla="*/ 847402 h 2488368"/>
              <a:gd name="connsiteX2" fmla="*/ 1201149 w 3117624"/>
              <a:gd name="connsiteY2" fmla="*/ 156778 h 2488368"/>
              <a:gd name="connsiteX3" fmla="*/ 249890 w 3117624"/>
              <a:gd name="connsiteY3" fmla="*/ 996485 h 2488368"/>
              <a:gd name="connsiteX4" fmla="*/ 1291505 w 3117624"/>
              <a:gd name="connsiteY4" fmla="*/ 1278792 h 2488368"/>
              <a:gd name="connsiteX5" fmla="*/ 3117624 w 3117624"/>
              <a:gd name="connsiteY5" fmla="*/ 2408397 h 2488368"/>
              <a:gd name="connsiteX0" fmla="*/ 1003508 w 3117624"/>
              <a:gd name="connsiteY0" fmla="*/ 535414 h 2488368"/>
              <a:gd name="connsiteX1" fmla="*/ 633240 w 3117624"/>
              <a:gd name="connsiteY1" fmla="*/ 847402 h 2488368"/>
              <a:gd name="connsiteX2" fmla="*/ 1201149 w 3117624"/>
              <a:gd name="connsiteY2" fmla="*/ 156778 h 2488368"/>
              <a:gd name="connsiteX3" fmla="*/ 249890 w 3117624"/>
              <a:gd name="connsiteY3" fmla="*/ 996485 h 2488368"/>
              <a:gd name="connsiteX4" fmla="*/ 1291505 w 3117624"/>
              <a:gd name="connsiteY4" fmla="*/ 1278792 h 2488368"/>
              <a:gd name="connsiteX5" fmla="*/ 3117624 w 3117624"/>
              <a:gd name="connsiteY5" fmla="*/ 2408397 h 2488368"/>
              <a:gd name="connsiteX0" fmla="*/ 863876 w 3117624"/>
              <a:gd name="connsiteY0" fmla="*/ 558077 h 2488368"/>
              <a:gd name="connsiteX1" fmla="*/ 633240 w 3117624"/>
              <a:gd name="connsiteY1" fmla="*/ 847402 h 2488368"/>
              <a:gd name="connsiteX2" fmla="*/ 1201149 w 3117624"/>
              <a:gd name="connsiteY2" fmla="*/ 156778 h 2488368"/>
              <a:gd name="connsiteX3" fmla="*/ 249890 w 3117624"/>
              <a:gd name="connsiteY3" fmla="*/ 996485 h 2488368"/>
              <a:gd name="connsiteX4" fmla="*/ 1291505 w 3117624"/>
              <a:gd name="connsiteY4" fmla="*/ 1278792 h 2488368"/>
              <a:gd name="connsiteX5" fmla="*/ 3117624 w 3117624"/>
              <a:gd name="connsiteY5" fmla="*/ 2408397 h 2488368"/>
              <a:gd name="connsiteX0" fmla="*/ 1209930 w 3117624"/>
              <a:gd name="connsiteY0" fmla="*/ 550149 h 2488368"/>
              <a:gd name="connsiteX1" fmla="*/ 633240 w 3117624"/>
              <a:gd name="connsiteY1" fmla="*/ 847402 h 2488368"/>
              <a:gd name="connsiteX2" fmla="*/ 1201149 w 3117624"/>
              <a:gd name="connsiteY2" fmla="*/ 156778 h 2488368"/>
              <a:gd name="connsiteX3" fmla="*/ 249890 w 3117624"/>
              <a:gd name="connsiteY3" fmla="*/ 996485 h 2488368"/>
              <a:gd name="connsiteX4" fmla="*/ 1291505 w 3117624"/>
              <a:gd name="connsiteY4" fmla="*/ 1278792 h 2488368"/>
              <a:gd name="connsiteX5" fmla="*/ 3117624 w 3117624"/>
              <a:gd name="connsiteY5" fmla="*/ 2408397 h 2488368"/>
              <a:gd name="connsiteX0" fmla="*/ 1209930 w 3117624"/>
              <a:gd name="connsiteY0" fmla="*/ 550149 h 2488368"/>
              <a:gd name="connsiteX1" fmla="*/ 556636 w 3117624"/>
              <a:gd name="connsiteY1" fmla="*/ 338636 h 2488368"/>
              <a:gd name="connsiteX2" fmla="*/ 633240 w 3117624"/>
              <a:gd name="connsiteY2" fmla="*/ 847402 h 2488368"/>
              <a:gd name="connsiteX3" fmla="*/ 1201149 w 3117624"/>
              <a:gd name="connsiteY3" fmla="*/ 156778 h 2488368"/>
              <a:gd name="connsiteX4" fmla="*/ 249890 w 3117624"/>
              <a:gd name="connsiteY4" fmla="*/ 996485 h 2488368"/>
              <a:gd name="connsiteX5" fmla="*/ 1291505 w 3117624"/>
              <a:gd name="connsiteY5" fmla="*/ 1278792 h 2488368"/>
              <a:gd name="connsiteX6" fmla="*/ 3117624 w 3117624"/>
              <a:gd name="connsiteY6" fmla="*/ 2408397 h 2488368"/>
              <a:gd name="connsiteX0" fmla="*/ 1209930 w 3117624"/>
              <a:gd name="connsiteY0" fmla="*/ 550149 h 2488368"/>
              <a:gd name="connsiteX1" fmla="*/ 556636 w 3117624"/>
              <a:gd name="connsiteY1" fmla="*/ 338636 h 2488368"/>
              <a:gd name="connsiteX2" fmla="*/ 633240 w 3117624"/>
              <a:gd name="connsiteY2" fmla="*/ 847402 h 2488368"/>
              <a:gd name="connsiteX3" fmla="*/ 1201149 w 3117624"/>
              <a:gd name="connsiteY3" fmla="*/ 156778 h 2488368"/>
              <a:gd name="connsiteX4" fmla="*/ 249890 w 3117624"/>
              <a:gd name="connsiteY4" fmla="*/ 996485 h 2488368"/>
              <a:gd name="connsiteX5" fmla="*/ 1291505 w 3117624"/>
              <a:gd name="connsiteY5" fmla="*/ 1278792 h 2488368"/>
              <a:gd name="connsiteX6" fmla="*/ 3117624 w 3117624"/>
              <a:gd name="connsiteY6" fmla="*/ 2408397 h 2488368"/>
              <a:gd name="connsiteX0" fmla="*/ 1209930 w 3117624"/>
              <a:gd name="connsiteY0" fmla="*/ 550149 h 2488368"/>
              <a:gd name="connsiteX1" fmla="*/ 556636 w 3117624"/>
              <a:gd name="connsiteY1" fmla="*/ 338636 h 2488368"/>
              <a:gd name="connsiteX2" fmla="*/ 633240 w 3117624"/>
              <a:gd name="connsiteY2" fmla="*/ 847402 h 2488368"/>
              <a:gd name="connsiteX3" fmla="*/ 1201149 w 3117624"/>
              <a:gd name="connsiteY3" fmla="*/ 156778 h 2488368"/>
              <a:gd name="connsiteX4" fmla="*/ 249890 w 3117624"/>
              <a:gd name="connsiteY4" fmla="*/ 996485 h 2488368"/>
              <a:gd name="connsiteX5" fmla="*/ 1291505 w 3117624"/>
              <a:gd name="connsiteY5" fmla="*/ 1278792 h 2488368"/>
              <a:gd name="connsiteX6" fmla="*/ 3117624 w 3117624"/>
              <a:gd name="connsiteY6" fmla="*/ 2408397 h 2488368"/>
              <a:gd name="connsiteX0" fmla="*/ 938612 w 3117624"/>
              <a:gd name="connsiteY0" fmla="*/ 638716 h 2488368"/>
              <a:gd name="connsiteX1" fmla="*/ 556636 w 3117624"/>
              <a:gd name="connsiteY1" fmla="*/ 338636 h 2488368"/>
              <a:gd name="connsiteX2" fmla="*/ 633240 w 3117624"/>
              <a:gd name="connsiteY2" fmla="*/ 847402 h 2488368"/>
              <a:gd name="connsiteX3" fmla="*/ 1201149 w 3117624"/>
              <a:gd name="connsiteY3" fmla="*/ 156778 h 2488368"/>
              <a:gd name="connsiteX4" fmla="*/ 249890 w 3117624"/>
              <a:gd name="connsiteY4" fmla="*/ 996485 h 2488368"/>
              <a:gd name="connsiteX5" fmla="*/ 1291505 w 3117624"/>
              <a:gd name="connsiteY5" fmla="*/ 1278792 h 2488368"/>
              <a:gd name="connsiteX6" fmla="*/ 3117624 w 3117624"/>
              <a:gd name="connsiteY6" fmla="*/ 2408397 h 2488368"/>
              <a:gd name="connsiteX0" fmla="*/ 938612 w 3117624"/>
              <a:gd name="connsiteY0" fmla="*/ 638716 h 2488368"/>
              <a:gd name="connsiteX1" fmla="*/ 556636 w 3117624"/>
              <a:gd name="connsiteY1" fmla="*/ 338636 h 2488368"/>
              <a:gd name="connsiteX2" fmla="*/ 633240 w 3117624"/>
              <a:gd name="connsiteY2" fmla="*/ 847402 h 2488368"/>
              <a:gd name="connsiteX3" fmla="*/ 1201149 w 3117624"/>
              <a:gd name="connsiteY3" fmla="*/ 156778 h 2488368"/>
              <a:gd name="connsiteX4" fmla="*/ 249890 w 3117624"/>
              <a:gd name="connsiteY4" fmla="*/ 996485 h 2488368"/>
              <a:gd name="connsiteX5" fmla="*/ 1291505 w 3117624"/>
              <a:gd name="connsiteY5" fmla="*/ 1278792 h 2488368"/>
              <a:gd name="connsiteX6" fmla="*/ 3117624 w 3117624"/>
              <a:gd name="connsiteY6" fmla="*/ 2408397 h 2488368"/>
              <a:gd name="connsiteX0" fmla="*/ 938612 w 3117624"/>
              <a:gd name="connsiteY0" fmla="*/ 638716 h 2488368"/>
              <a:gd name="connsiteX1" fmla="*/ 556636 w 3117624"/>
              <a:gd name="connsiteY1" fmla="*/ 338636 h 2488368"/>
              <a:gd name="connsiteX2" fmla="*/ 633240 w 3117624"/>
              <a:gd name="connsiteY2" fmla="*/ 847402 h 2488368"/>
              <a:gd name="connsiteX3" fmla="*/ 1201149 w 3117624"/>
              <a:gd name="connsiteY3" fmla="*/ 156778 h 2488368"/>
              <a:gd name="connsiteX4" fmla="*/ 249890 w 3117624"/>
              <a:gd name="connsiteY4" fmla="*/ 996485 h 2488368"/>
              <a:gd name="connsiteX5" fmla="*/ 1291505 w 3117624"/>
              <a:gd name="connsiteY5" fmla="*/ 1278792 h 2488368"/>
              <a:gd name="connsiteX6" fmla="*/ 3117624 w 3117624"/>
              <a:gd name="connsiteY6" fmla="*/ 2408397 h 2488368"/>
              <a:gd name="connsiteX0" fmla="*/ 938612 w 3117624"/>
              <a:gd name="connsiteY0" fmla="*/ 638716 h 2488368"/>
              <a:gd name="connsiteX1" fmla="*/ 556636 w 3117624"/>
              <a:gd name="connsiteY1" fmla="*/ 338636 h 2488368"/>
              <a:gd name="connsiteX2" fmla="*/ 633240 w 3117624"/>
              <a:gd name="connsiteY2" fmla="*/ 847402 h 2488368"/>
              <a:gd name="connsiteX3" fmla="*/ 1201149 w 3117624"/>
              <a:gd name="connsiteY3" fmla="*/ 156778 h 2488368"/>
              <a:gd name="connsiteX4" fmla="*/ 249890 w 3117624"/>
              <a:gd name="connsiteY4" fmla="*/ 996485 h 2488368"/>
              <a:gd name="connsiteX5" fmla="*/ 1291505 w 3117624"/>
              <a:gd name="connsiteY5" fmla="*/ 1278792 h 2488368"/>
              <a:gd name="connsiteX6" fmla="*/ 3117624 w 3117624"/>
              <a:gd name="connsiteY6" fmla="*/ 2408397 h 2488368"/>
              <a:gd name="connsiteX0" fmla="*/ 938612 w 3117624"/>
              <a:gd name="connsiteY0" fmla="*/ 638716 h 2488368"/>
              <a:gd name="connsiteX1" fmla="*/ 556636 w 3117624"/>
              <a:gd name="connsiteY1" fmla="*/ 338636 h 2488368"/>
              <a:gd name="connsiteX2" fmla="*/ 633240 w 3117624"/>
              <a:gd name="connsiteY2" fmla="*/ 847402 h 2488368"/>
              <a:gd name="connsiteX3" fmla="*/ 1201149 w 3117624"/>
              <a:gd name="connsiteY3" fmla="*/ 156778 h 2488368"/>
              <a:gd name="connsiteX4" fmla="*/ 249890 w 3117624"/>
              <a:gd name="connsiteY4" fmla="*/ 996485 h 2488368"/>
              <a:gd name="connsiteX5" fmla="*/ 1291505 w 3117624"/>
              <a:gd name="connsiteY5" fmla="*/ 1278792 h 2488368"/>
              <a:gd name="connsiteX6" fmla="*/ 3117624 w 3117624"/>
              <a:gd name="connsiteY6" fmla="*/ 2408397 h 2488368"/>
              <a:gd name="connsiteX0" fmla="*/ 923621 w 3102633"/>
              <a:gd name="connsiteY0" fmla="*/ 725697 h 2575349"/>
              <a:gd name="connsiteX1" fmla="*/ 541645 w 3102633"/>
              <a:gd name="connsiteY1" fmla="*/ 425617 h 2575349"/>
              <a:gd name="connsiteX2" fmla="*/ 618249 w 3102633"/>
              <a:gd name="connsiteY2" fmla="*/ 934383 h 2575349"/>
              <a:gd name="connsiteX3" fmla="*/ 1245264 w 3102633"/>
              <a:gd name="connsiteY3" fmla="*/ 148076 h 2575349"/>
              <a:gd name="connsiteX4" fmla="*/ 234899 w 3102633"/>
              <a:gd name="connsiteY4" fmla="*/ 1083466 h 2575349"/>
              <a:gd name="connsiteX5" fmla="*/ 1276514 w 3102633"/>
              <a:gd name="connsiteY5" fmla="*/ 1365773 h 2575349"/>
              <a:gd name="connsiteX6" fmla="*/ 3102633 w 3102633"/>
              <a:gd name="connsiteY6" fmla="*/ 2495378 h 2575349"/>
              <a:gd name="connsiteX0" fmla="*/ 923621 w 3102633"/>
              <a:gd name="connsiteY0" fmla="*/ 725697 h 2575349"/>
              <a:gd name="connsiteX1" fmla="*/ 541645 w 3102633"/>
              <a:gd name="connsiteY1" fmla="*/ 425617 h 2575349"/>
              <a:gd name="connsiteX2" fmla="*/ 664566 w 3102633"/>
              <a:gd name="connsiteY2" fmla="*/ 873430 h 2575349"/>
              <a:gd name="connsiteX3" fmla="*/ 1245264 w 3102633"/>
              <a:gd name="connsiteY3" fmla="*/ 148076 h 2575349"/>
              <a:gd name="connsiteX4" fmla="*/ 234899 w 3102633"/>
              <a:gd name="connsiteY4" fmla="*/ 1083466 h 2575349"/>
              <a:gd name="connsiteX5" fmla="*/ 1276514 w 3102633"/>
              <a:gd name="connsiteY5" fmla="*/ 1365773 h 2575349"/>
              <a:gd name="connsiteX6" fmla="*/ 3102633 w 3102633"/>
              <a:gd name="connsiteY6" fmla="*/ 2495378 h 2575349"/>
              <a:gd name="connsiteX0" fmla="*/ 825727 w 3102633"/>
              <a:gd name="connsiteY0" fmla="*/ 675535 h 2575349"/>
              <a:gd name="connsiteX1" fmla="*/ 541645 w 3102633"/>
              <a:gd name="connsiteY1" fmla="*/ 425617 h 2575349"/>
              <a:gd name="connsiteX2" fmla="*/ 664566 w 3102633"/>
              <a:gd name="connsiteY2" fmla="*/ 873430 h 2575349"/>
              <a:gd name="connsiteX3" fmla="*/ 1245264 w 3102633"/>
              <a:gd name="connsiteY3" fmla="*/ 148076 h 2575349"/>
              <a:gd name="connsiteX4" fmla="*/ 234899 w 3102633"/>
              <a:gd name="connsiteY4" fmla="*/ 1083466 h 2575349"/>
              <a:gd name="connsiteX5" fmla="*/ 1276514 w 3102633"/>
              <a:gd name="connsiteY5" fmla="*/ 1365773 h 2575349"/>
              <a:gd name="connsiteX6" fmla="*/ 3102633 w 3102633"/>
              <a:gd name="connsiteY6" fmla="*/ 2495378 h 2575349"/>
              <a:gd name="connsiteX0" fmla="*/ 825727 w 3102633"/>
              <a:gd name="connsiteY0" fmla="*/ 675535 h 2575349"/>
              <a:gd name="connsiteX1" fmla="*/ 541645 w 3102633"/>
              <a:gd name="connsiteY1" fmla="*/ 425617 h 2575349"/>
              <a:gd name="connsiteX2" fmla="*/ 664566 w 3102633"/>
              <a:gd name="connsiteY2" fmla="*/ 873430 h 2575349"/>
              <a:gd name="connsiteX3" fmla="*/ 1245264 w 3102633"/>
              <a:gd name="connsiteY3" fmla="*/ 148076 h 2575349"/>
              <a:gd name="connsiteX4" fmla="*/ 234899 w 3102633"/>
              <a:gd name="connsiteY4" fmla="*/ 1083466 h 2575349"/>
              <a:gd name="connsiteX5" fmla="*/ 1276514 w 3102633"/>
              <a:gd name="connsiteY5" fmla="*/ 1365773 h 2575349"/>
              <a:gd name="connsiteX6" fmla="*/ 3102633 w 3102633"/>
              <a:gd name="connsiteY6" fmla="*/ 2495378 h 2575349"/>
              <a:gd name="connsiteX0" fmla="*/ 825727 w 3102633"/>
              <a:gd name="connsiteY0" fmla="*/ 675535 h 2575349"/>
              <a:gd name="connsiteX1" fmla="*/ 541645 w 3102633"/>
              <a:gd name="connsiteY1" fmla="*/ 425617 h 2575349"/>
              <a:gd name="connsiteX2" fmla="*/ 664566 w 3102633"/>
              <a:gd name="connsiteY2" fmla="*/ 873430 h 2575349"/>
              <a:gd name="connsiteX3" fmla="*/ 1245264 w 3102633"/>
              <a:gd name="connsiteY3" fmla="*/ 148076 h 2575349"/>
              <a:gd name="connsiteX4" fmla="*/ 234899 w 3102633"/>
              <a:gd name="connsiteY4" fmla="*/ 1083466 h 2575349"/>
              <a:gd name="connsiteX5" fmla="*/ 1276514 w 3102633"/>
              <a:gd name="connsiteY5" fmla="*/ 1365773 h 2575349"/>
              <a:gd name="connsiteX6" fmla="*/ 3102633 w 3102633"/>
              <a:gd name="connsiteY6" fmla="*/ 2495378 h 2575349"/>
              <a:gd name="connsiteX0" fmla="*/ 900720 w 3177626"/>
              <a:gd name="connsiteY0" fmla="*/ 673820 h 2573634"/>
              <a:gd name="connsiteX1" fmla="*/ 616638 w 3177626"/>
              <a:gd name="connsiteY1" fmla="*/ 423902 h 2573634"/>
              <a:gd name="connsiteX2" fmla="*/ 739559 w 3177626"/>
              <a:gd name="connsiteY2" fmla="*/ 871715 h 2573634"/>
              <a:gd name="connsiteX3" fmla="*/ 1320257 w 3177626"/>
              <a:gd name="connsiteY3" fmla="*/ 146361 h 2573634"/>
              <a:gd name="connsiteX4" fmla="*/ 212944 w 3177626"/>
              <a:gd name="connsiteY4" fmla="*/ 1101940 h 2573634"/>
              <a:gd name="connsiteX5" fmla="*/ 1351507 w 3177626"/>
              <a:gd name="connsiteY5" fmla="*/ 1364058 h 2573634"/>
              <a:gd name="connsiteX6" fmla="*/ 3177626 w 3177626"/>
              <a:gd name="connsiteY6" fmla="*/ 2493663 h 2573634"/>
              <a:gd name="connsiteX0" fmla="*/ 931222 w 3208128"/>
              <a:gd name="connsiteY0" fmla="*/ 390153 h 2289967"/>
              <a:gd name="connsiteX1" fmla="*/ 647140 w 3208128"/>
              <a:gd name="connsiteY1" fmla="*/ 140235 h 2289967"/>
              <a:gd name="connsiteX2" fmla="*/ 770061 w 3208128"/>
              <a:gd name="connsiteY2" fmla="*/ 588048 h 2289967"/>
              <a:gd name="connsiteX3" fmla="*/ 1219494 w 3208128"/>
              <a:gd name="connsiteY3" fmla="*/ 178638 h 2289967"/>
              <a:gd name="connsiteX4" fmla="*/ 243446 w 3208128"/>
              <a:gd name="connsiteY4" fmla="*/ 818273 h 2289967"/>
              <a:gd name="connsiteX5" fmla="*/ 1382009 w 3208128"/>
              <a:gd name="connsiteY5" fmla="*/ 1080391 h 2289967"/>
              <a:gd name="connsiteX6" fmla="*/ 3208128 w 3208128"/>
              <a:gd name="connsiteY6" fmla="*/ 2209996 h 2289967"/>
              <a:gd name="connsiteX0" fmla="*/ 931222 w 3208128"/>
              <a:gd name="connsiteY0" fmla="*/ 390153 h 2289967"/>
              <a:gd name="connsiteX1" fmla="*/ 647140 w 3208128"/>
              <a:gd name="connsiteY1" fmla="*/ 140235 h 2289967"/>
              <a:gd name="connsiteX2" fmla="*/ 646059 w 3208128"/>
              <a:gd name="connsiteY2" fmla="*/ 787035 h 2289967"/>
              <a:gd name="connsiteX3" fmla="*/ 1219494 w 3208128"/>
              <a:gd name="connsiteY3" fmla="*/ 178638 h 2289967"/>
              <a:gd name="connsiteX4" fmla="*/ 243446 w 3208128"/>
              <a:gd name="connsiteY4" fmla="*/ 818273 h 2289967"/>
              <a:gd name="connsiteX5" fmla="*/ 1382009 w 3208128"/>
              <a:gd name="connsiteY5" fmla="*/ 1080391 h 2289967"/>
              <a:gd name="connsiteX6" fmla="*/ 3208128 w 3208128"/>
              <a:gd name="connsiteY6" fmla="*/ 2209996 h 2289967"/>
              <a:gd name="connsiteX0" fmla="*/ 674324 w 3208128"/>
              <a:gd name="connsiteY0" fmla="*/ 674536 h 2289967"/>
              <a:gd name="connsiteX1" fmla="*/ 647140 w 3208128"/>
              <a:gd name="connsiteY1" fmla="*/ 140235 h 2289967"/>
              <a:gd name="connsiteX2" fmla="*/ 646059 w 3208128"/>
              <a:gd name="connsiteY2" fmla="*/ 787035 h 2289967"/>
              <a:gd name="connsiteX3" fmla="*/ 1219494 w 3208128"/>
              <a:gd name="connsiteY3" fmla="*/ 178638 h 2289967"/>
              <a:gd name="connsiteX4" fmla="*/ 243446 w 3208128"/>
              <a:gd name="connsiteY4" fmla="*/ 818273 h 2289967"/>
              <a:gd name="connsiteX5" fmla="*/ 1382009 w 3208128"/>
              <a:gd name="connsiteY5" fmla="*/ 1080391 h 2289967"/>
              <a:gd name="connsiteX6" fmla="*/ 3208128 w 3208128"/>
              <a:gd name="connsiteY6" fmla="*/ 2209996 h 2289967"/>
              <a:gd name="connsiteX0" fmla="*/ 674324 w 3208128"/>
              <a:gd name="connsiteY0" fmla="*/ 674536 h 2289967"/>
              <a:gd name="connsiteX1" fmla="*/ 647140 w 3208128"/>
              <a:gd name="connsiteY1" fmla="*/ 140235 h 2289967"/>
              <a:gd name="connsiteX2" fmla="*/ 349188 w 3208128"/>
              <a:gd name="connsiteY2" fmla="*/ 657642 h 2289967"/>
              <a:gd name="connsiteX3" fmla="*/ 646059 w 3208128"/>
              <a:gd name="connsiteY3" fmla="*/ 787035 h 2289967"/>
              <a:gd name="connsiteX4" fmla="*/ 1219494 w 3208128"/>
              <a:gd name="connsiteY4" fmla="*/ 178638 h 2289967"/>
              <a:gd name="connsiteX5" fmla="*/ 243446 w 3208128"/>
              <a:gd name="connsiteY5" fmla="*/ 818273 h 2289967"/>
              <a:gd name="connsiteX6" fmla="*/ 1382009 w 3208128"/>
              <a:gd name="connsiteY6" fmla="*/ 1080391 h 2289967"/>
              <a:gd name="connsiteX7" fmla="*/ 3208128 w 3208128"/>
              <a:gd name="connsiteY7" fmla="*/ 2209996 h 2289967"/>
              <a:gd name="connsiteX0" fmla="*/ 674324 w 3208128"/>
              <a:gd name="connsiteY0" fmla="*/ 674536 h 2289967"/>
              <a:gd name="connsiteX1" fmla="*/ 549136 w 3208128"/>
              <a:gd name="connsiteY1" fmla="*/ 519801 h 2289967"/>
              <a:gd name="connsiteX2" fmla="*/ 349188 w 3208128"/>
              <a:gd name="connsiteY2" fmla="*/ 657642 h 2289967"/>
              <a:gd name="connsiteX3" fmla="*/ 646059 w 3208128"/>
              <a:gd name="connsiteY3" fmla="*/ 787035 h 2289967"/>
              <a:gd name="connsiteX4" fmla="*/ 1219494 w 3208128"/>
              <a:gd name="connsiteY4" fmla="*/ 178638 h 2289967"/>
              <a:gd name="connsiteX5" fmla="*/ 243446 w 3208128"/>
              <a:gd name="connsiteY5" fmla="*/ 818273 h 2289967"/>
              <a:gd name="connsiteX6" fmla="*/ 1382009 w 3208128"/>
              <a:gd name="connsiteY6" fmla="*/ 1080391 h 2289967"/>
              <a:gd name="connsiteX7" fmla="*/ 3208128 w 3208128"/>
              <a:gd name="connsiteY7" fmla="*/ 2209996 h 2289967"/>
              <a:gd name="connsiteX0" fmla="*/ 674324 w 3208128"/>
              <a:gd name="connsiteY0" fmla="*/ 674536 h 2289967"/>
              <a:gd name="connsiteX1" fmla="*/ 549136 w 3208128"/>
              <a:gd name="connsiteY1" fmla="*/ 519801 h 2289967"/>
              <a:gd name="connsiteX2" fmla="*/ 349188 w 3208128"/>
              <a:gd name="connsiteY2" fmla="*/ 657642 h 2289967"/>
              <a:gd name="connsiteX3" fmla="*/ 646059 w 3208128"/>
              <a:gd name="connsiteY3" fmla="*/ 787035 h 2289967"/>
              <a:gd name="connsiteX4" fmla="*/ 848611 w 3208128"/>
              <a:gd name="connsiteY4" fmla="*/ 662671 h 2289967"/>
              <a:gd name="connsiteX5" fmla="*/ 1219494 w 3208128"/>
              <a:gd name="connsiteY5" fmla="*/ 178638 h 2289967"/>
              <a:gd name="connsiteX6" fmla="*/ 243446 w 3208128"/>
              <a:gd name="connsiteY6" fmla="*/ 818273 h 2289967"/>
              <a:gd name="connsiteX7" fmla="*/ 1382009 w 3208128"/>
              <a:gd name="connsiteY7" fmla="*/ 1080391 h 2289967"/>
              <a:gd name="connsiteX8" fmla="*/ 3208128 w 3208128"/>
              <a:gd name="connsiteY8" fmla="*/ 2209996 h 2289967"/>
              <a:gd name="connsiteX0" fmla="*/ 723159 w 3256963"/>
              <a:gd name="connsiteY0" fmla="*/ 396799 h 2012230"/>
              <a:gd name="connsiteX1" fmla="*/ 597971 w 3256963"/>
              <a:gd name="connsiteY1" fmla="*/ 242064 h 2012230"/>
              <a:gd name="connsiteX2" fmla="*/ 398023 w 3256963"/>
              <a:gd name="connsiteY2" fmla="*/ 379905 h 2012230"/>
              <a:gd name="connsiteX3" fmla="*/ 694894 w 3256963"/>
              <a:gd name="connsiteY3" fmla="*/ 509298 h 2012230"/>
              <a:gd name="connsiteX4" fmla="*/ 897446 w 3256963"/>
              <a:gd name="connsiteY4" fmla="*/ 384934 h 2012230"/>
              <a:gd name="connsiteX5" fmla="*/ 1098958 w 3256963"/>
              <a:gd name="connsiteY5" fmla="*/ 231193 h 2012230"/>
              <a:gd name="connsiteX6" fmla="*/ 292281 w 3256963"/>
              <a:gd name="connsiteY6" fmla="*/ 540536 h 2012230"/>
              <a:gd name="connsiteX7" fmla="*/ 1430844 w 3256963"/>
              <a:gd name="connsiteY7" fmla="*/ 802654 h 2012230"/>
              <a:gd name="connsiteX8" fmla="*/ 3256963 w 3256963"/>
              <a:gd name="connsiteY8" fmla="*/ 1932259 h 2012230"/>
              <a:gd name="connsiteX0" fmla="*/ 723159 w 3256963"/>
              <a:gd name="connsiteY0" fmla="*/ 396799 h 2012230"/>
              <a:gd name="connsiteX1" fmla="*/ 597971 w 3256963"/>
              <a:gd name="connsiteY1" fmla="*/ 242064 h 2012230"/>
              <a:gd name="connsiteX2" fmla="*/ 398023 w 3256963"/>
              <a:gd name="connsiteY2" fmla="*/ 379905 h 2012230"/>
              <a:gd name="connsiteX3" fmla="*/ 694894 w 3256963"/>
              <a:gd name="connsiteY3" fmla="*/ 509298 h 2012230"/>
              <a:gd name="connsiteX4" fmla="*/ 1088393 w 3256963"/>
              <a:gd name="connsiteY4" fmla="*/ 563231 h 2012230"/>
              <a:gd name="connsiteX5" fmla="*/ 1098958 w 3256963"/>
              <a:gd name="connsiteY5" fmla="*/ 231193 h 2012230"/>
              <a:gd name="connsiteX6" fmla="*/ 292281 w 3256963"/>
              <a:gd name="connsiteY6" fmla="*/ 540536 h 2012230"/>
              <a:gd name="connsiteX7" fmla="*/ 1430844 w 3256963"/>
              <a:gd name="connsiteY7" fmla="*/ 802654 h 2012230"/>
              <a:gd name="connsiteX8" fmla="*/ 3256963 w 3256963"/>
              <a:gd name="connsiteY8" fmla="*/ 1932259 h 2012230"/>
              <a:gd name="connsiteX0" fmla="*/ 723159 w 3256963"/>
              <a:gd name="connsiteY0" fmla="*/ 396799 h 2012230"/>
              <a:gd name="connsiteX1" fmla="*/ 597971 w 3256963"/>
              <a:gd name="connsiteY1" fmla="*/ 242064 h 2012230"/>
              <a:gd name="connsiteX2" fmla="*/ 398023 w 3256963"/>
              <a:gd name="connsiteY2" fmla="*/ 379905 h 2012230"/>
              <a:gd name="connsiteX3" fmla="*/ 694894 w 3256963"/>
              <a:gd name="connsiteY3" fmla="*/ 509298 h 2012230"/>
              <a:gd name="connsiteX4" fmla="*/ 1098958 w 3256963"/>
              <a:gd name="connsiteY4" fmla="*/ 231193 h 2012230"/>
              <a:gd name="connsiteX5" fmla="*/ 292281 w 3256963"/>
              <a:gd name="connsiteY5" fmla="*/ 540536 h 2012230"/>
              <a:gd name="connsiteX6" fmla="*/ 1430844 w 3256963"/>
              <a:gd name="connsiteY6" fmla="*/ 802654 h 2012230"/>
              <a:gd name="connsiteX7" fmla="*/ 3256963 w 3256963"/>
              <a:gd name="connsiteY7" fmla="*/ 1932259 h 2012230"/>
              <a:gd name="connsiteX0" fmla="*/ 723159 w 3256963"/>
              <a:gd name="connsiteY0" fmla="*/ 396799 h 2012230"/>
              <a:gd name="connsiteX1" fmla="*/ 597971 w 3256963"/>
              <a:gd name="connsiteY1" fmla="*/ 242064 h 2012230"/>
              <a:gd name="connsiteX2" fmla="*/ 398023 w 3256963"/>
              <a:gd name="connsiteY2" fmla="*/ 379905 h 2012230"/>
              <a:gd name="connsiteX3" fmla="*/ 999211 w 3256963"/>
              <a:gd name="connsiteY3" fmla="*/ 574197 h 2012230"/>
              <a:gd name="connsiteX4" fmla="*/ 1098958 w 3256963"/>
              <a:gd name="connsiteY4" fmla="*/ 231193 h 2012230"/>
              <a:gd name="connsiteX5" fmla="*/ 292281 w 3256963"/>
              <a:gd name="connsiteY5" fmla="*/ 540536 h 2012230"/>
              <a:gd name="connsiteX6" fmla="*/ 1430844 w 3256963"/>
              <a:gd name="connsiteY6" fmla="*/ 802654 h 2012230"/>
              <a:gd name="connsiteX7" fmla="*/ 3256963 w 3256963"/>
              <a:gd name="connsiteY7" fmla="*/ 1932259 h 2012230"/>
              <a:gd name="connsiteX0" fmla="*/ 723159 w 3256963"/>
              <a:gd name="connsiteY0" fmla="*/ 396799 h 2012230"/>
              <a:gd name="connsiteX1" fmla="*/ 597971 w 3256963"/>
              <a:gd name="connsiteY1" fmla="*/ 242064 h 2012230"/>
              <a:gd name="connsiteX2" fmla="*/ 398023 w 3256963"/>
              <a:gd name="connsiteY2" fmla="*/ 379905 h 2012230"/>
              <a:gd name="connsiteX3" fmla="*/ 999211 w 3256963"/>
              <a:gd name="connsiteY3" fmla="*/ 574197 h 2012230"/>
              <a:gd name="connsiteX4" fmla="*/ 1098958 w 3256963"/>
              <a:gd name="connsiteY4" fmla="*/ 231193 h 2012230"/>
              <a:gd name="connsiteX5" fmla="*/ 292281 w 3256963"/>
              <a:gd name="connsiteY5" fmla="*/ 540536 h 2012230"/>
              <a:gd name="connsiteX6" fmla="*/ 1430844 w 3256963"/>
              <a:gd name="connsiteY6" fmla="*/ 802654 h 2012230"/>
              <a:gd name="connsiteX7" fmla="*/ 3256963 w 3256963"/>
              <a:gd name="connsiteY7" fmla="*/ 1932259 h 2012230"/>
              <a:gd name="connsiteX0" fmla="*/ 723159 w 3256963"/>
              <a:gd name="connsiteY0" fmla="*/ 396799 h 2012230"/>
              <a:gd name="connsiteX1" fmla="*/ 398023 w 3256963"/>
              <a:gd name="connsiteY1" fmla="*/ 379905 h 2012230"/>
              <a:gd name="connsiteX2" fmla="*/ 999211 w 3256963"/>
              <a:gd name="connsiteY2" fmla="*/ 574197 h 2012230"/>
              <a:gd name="connsiteX3" fmla="*/ 1098958 w 3256963"/>
              <a:gd name="connsiteY3" fmla="*/ 231193 h 2012230"/>
              <a:gd name="connsiteX4" fmla="*/ 292281 w 3256963"/>
              <a:gd name="connsiteY4" fmla="*/ 540536 h 2012230"/>
              <a:gd name="connsiteX5" fmla="*/ 1430844 w 3256963"/>
              <a:gd name="connsiteY5" fmla="*/ 802654 h 2012230"/>
              <a:gd name="connsiteX6" fmla="*/ 3256963 w 3256963"/>
              <a:gd name="connsiteY6" fmla="*/ 1932259 h 2012230"/>
              <a:gd name="connsiteX0" fmla="*/ 858476 w 3256963"/>
              <a:gd name="connsiteY0" fmla="*/ 272418 h 2012230"/>
              <a:gd name="connsiteX1" fmla="*/ 398023 w 3256963"/>
              <a:gd name="connsiteY1" fmla="*/ 379905 h 2012230"/>
              <a:gd name="connsiteX2" fmla="*/ 999211 w 3256963"/>
              <a:gd name="connsiteY2" fmla="*/ 574197 h 2012230"/>
              <a:gd name="connsiteX3" fmla="*/ 1098958 w 3256963"/>
              <a:gd name="connsiteY3" fmla="*/ 231193 h 2012230"/>
              <a:gd name="connsiteX4" fmla="*/ 292281 w 3256963"/>
              <a:gd name="connsiteY4" fmla="*/ 540536 h 2012230"/>
              <a:gd name="connsiteX5" fmla="*/ 1430844 w 3256963"/>
              <a:gd name="connsiteY5" fmla="*/ 802654 h 2012230"/>
              <a:gd name="connsiteX6" fmla="*/ 3256963 w 3256963"/>
              <a:gd name="connsiteY6" fmla="*/ 1932259 h 2012230"/>
              <a:gd name="connsiteX0" fmla="*/ 858476 w 3256963"/>
              <a:gd name="connsiteY0" fmla="*/ 272418 h 2012230"/>
              <a:gd name="connsiteX1" fmla="*/ 304707 w 3256963"/>
              <a:gd name="connsiteY1" fmla="*/ 341615 h 2012230"/>
              <a:gd name="connsiteX2" fmla="*/ 999211 w 3256963"/>
              <a:gd name="connsiteY2" fmla="*/ 574197 h 2012230"/>
              <a:gd name="connsiteX3" fmla="*/ 1098958 w 3256963"/>
              <a:gd name="connsiteY3" fmla="*/ 231193 h 2012230"/>
              <a:gd name="connsiteX4" fmla="*/ 292281 w 3256963"/>
              <a:gd name="connsiteY4" fmla="*/ 540536 h 2012230"/>
              <a:gd name="connsiteX5" fmla="*/ 1430844 w 3256963"/>
              <a:gd name="connsiteY5" fmla="*/ 802654 h 2012230"/>
              <a:gd name="connsiteX6" fmla="*/ 3256963 w 3256963"/>
              <a:gd name="connsiteY6" fmla="*/ 1932259 h 2012230"/>
              <a:gd name="connsiteX0" fmla="*/ 858476 w 3256963"/>
              <a:gd name="connsiteY0" fmla="*/ 272418 h 2012230"/>
              <a:gd name="connsiteX1" fmla="*/ 304707 w 3256963"/>
              <a:gd name="connsiteY1" fmla="*/ 341615 h 2012230"/>
              <a:gd name="connsiteX2" fmla="*/ 999211 w 3256963"/>
              <a:gd name="connsiteY2" fmla="*/ 574197 h 2012230"/>
              <a:gd name="connsiteX3" fmla="*/ 1098958 w 3256963"/>
              <a:gd name="connsiteY3" fmla="*/ 231193 h 2012230"/>
              <a:gd name="connsiteX4" fmla="*/ 292281 w 3256963"/>
              <a:gd name="connsiteY4" fmla="*/ 540536 h 2012230"/>
              <a:gd name="connsiteX5" fmla="*/ 1430844 w 3256963"/>
              <a:gd name="connsiteY5" fmla="*/ 802654 h 2012230"/>
              <a:gd name="connsiteX6" fmla="*/ 3256963 w 3256963"/>
              <a:gd name="connsiteY6" fmla="*/ 1932259 h 2012230"/>
              <a:gd name="connsiteX0" fmla="*/ 858476 w 3256963"/>
              <a:gd name="connsiteY0" fmla="*/ 272418 h 2012230"/>
              <a:gd name="connsiteX1" fmla="*/ 302813 w 3256963"/>
              <a:gd name="connsiteY1" fmla="*/ 200912 h 2012230"/>
              <a:gd name="connsiteX2" fmla="*/ 999211 w 3256963"/>
              <a:gd name="connsiteY2" fmla="*/ 574197 h 2012230"/>
              <a:gd name="connsiteX3" fmla="*/ 1098958 w 3256963"/>
              <a:gd name="connsiteY3" fmla="*/ 231193 h 2012230"/>
              <a:gd name="connsiteX4" fmla="*/ 292281 w 3256963"/>
              <a:gd name="connsiteY4" fmla="*/ 540536 h 2012230"/>
              <a:gd name="connsiteX5" fmla="*/ 1430844 w 3256963"/>
              <a:gd name="connsiteY5" fmla="*/ 802654 h 2012230"/>
              <a:gd name="connsiteX6" fmla="*/ 3256963 w 3256963"/>
              <a:gd name="connsiteY6" fmla="*/ 1932259 h 2012230"/>
              <a:gd name="connsiteX0" fmla="*/ 858476 w 3256963"/>
              <a:gd name="connsiteY0" fmla="*/ 272418 h 2012230"/>
              <a:gd name="connsiteX1" fmla="*/ 302813 w 3256963"/>
              <a:gd name="connsiteY1" fmla="*/ 200912 h 2012230"/>
              <a:gd name="connsiteX2" fmla="*/ 999211 w 3256963"/>
              <a:gd name="connsiteY2" fmla="*/ 574197 h 2012230"/>
              <a:gd name="connsiteX3" fmla="*/ 1098958 w 3256963"/>
              <a:gd name="connsiteY3" fmla="*/ 231193 h 2012230"/>
              <a:gd name="connsiteX4" fmla="*/ 292281 w 3256963"/>
              <a:gd name="connsiteY4" fmla="*/ 540536 h 2012230"/>
              <a:gd name="connsiteX5" fmla="*/ 1430844 w 3256963"/>
              <a:gd name="connsiteY5" fmla="*/ 802654 h 2012230"/>
              <a:gd name="connsiteX6" fmla="*/ 3256963 w 3256963"/>
              <a:gd name="connsiteY6" fmla="*/ 1932259 h 2012230"/>
              <a:gd name="connsiteX0" fmla="*/ 771896 w 3256963"/>
              <a:gd name="connsiteY0" fmla="*/ 296861 h 2012230"/>
              <a:gd name="connsiteX1" fmla="*/ 302813 w 3256963"/>
              <a:gd name="connsiteY1" fmla="*/ 200912 h 2012230"/>
              <a:gd name="connsiteX2" fmla="*/ 999211 w 3256963"/>
              <a:gd name="connsiteY2" fmla="*/ 574197 h 2012230"/>
              <a:gd name="connsiteX3" fmla="*/ 1098958 w 3256963"/>
              <a:gd name="connsiteY3" fmla="*/ 231193 h 2012230"/>
              <a:gd name="connsiteX4" fmla="*/ 292281 w 3256963"/>
              <a:gd name="connsiteY4" fmla="*/ 540536 h 2012230"/>
              <a:gd name="connsiteX5" fmla="*/ 1430844 w 3256963"/>
              <a:gd name="connsiteY5" fmla="*/ 802654 h 2012230"/>
              <a:gd name="connsiteX6" fmla="*/ 3256963 w 3256963"/>
              <a:gd name="connsiteY6" fmla="*/ 1932259 h 2012230"/>
              <a:gd name="connsiteX0" fmla="*/ 827889 w 3312956"/>
              <a:gd name="connsiteY0" fmla="*/ 332489 h 2047858"/>
              <a:gd name="connsiteX1" fmla="*/ 358806 w 3312956"/>
              <a:gd name="connsiteY1" fmla="*/ 236540 h 2047858"/>
              <a:gd name="connsiteX2" fmla="*/ 1055204 w 3312956"/>
              <a:gd name="connsiteY2" fmla="*/ 609825 h 2047858"/>
              <a:gd name="connsiteX3" fmla="*/ 998214 w 3312956"/>
              <a:gd name="connsiteY3" fmla="*/ 222498 h 2047858"/>
              <a:gd name="connsiteX4" fmla="*/ 348274 w 3312956"/>
              <a:gd name="connsiteY4" fmla="*/ 576164 h 2047858"/>
              <a:gd name="connsiteX5" fmla="*/ 1486837 w 3312956"/>
              <a:gd name="connsiteY5" fmla="*/ 838282 h 2047858"/>
              <a:gd name="connsiteX6" fmla="*/ 3312956 w 3312956"/>
              <a:gd name="connsiteY6" fmla="*/ 1967887 h 2047858"/>
              <a:gd name="connsiteX0" fmla="*/ 855765 w 3340832"/>
              <a:gd name="connsiteY0" fmla="*/ 324901 h 2040270"/>
              <a:gd name="connsiteX1" fmla="*/ 386682 w 3340832"/>
              <a:gd name="connsiteY1" fmla="*/ 228952 h 2040270"/>
              <a:gd name="connsiteX2" fmla="*/ 1083080 w 3340832"/>
              <a:gd name="connsiteY2" fmla="*/ 602237 h 2040270"/>
              <a:gd name="connsiteX3" fmla="*/ 1026090 w 3340832"/>
              <a:gd name="connsiteY3" fmla="*/ 214910 h 2040270"/>
              <a:gd name="connsiteX4" fmla="*/ 331043 w 3340832"/>
              <a:gd name="connsiteY4" fmla="*/ 610036 h 2040270"/>
              <a:gd name="connsiteX5" fmla="*/ 1514713 w 3340832"/>
              <a:gd name="connsiteY5" fmla="*/ 830694 h 2040270"/>
              <a:gd name="connsiteX6" fmla="*/ 3340832 w 3340832"/>
              <a:gd name="connsiteY6" fmla="*/ 1960299 h 2040270"/>
              <a:gd name="connsiteX0" fmla="*/ 855765 w 3340832"/>
              <a:gd name="connsiteY0" fmla="*/ 324901 h 2040270"/>
              <a:gd name="connsiteX1" fmla="*/ 386682 w 3340832"/>
              <a:gd name="connsiteY1" fmla="*/ 228952 h 2040270"/>
              <a:gd name="connsiteX2" fmla="*/ 1083080 w 3340832"/>
              <a:gd name="connsiteY2" fmla="*/ 602237 h 2040270"/>
              <a:gd name="connsiteX3" fmla="*/ 1026090 w 3340832"/>
              <a:gd name="connsiteY3" fmla="*/ 214910 h 2040270"/>
              <a:gd name="connsiteX4" fmla="*/ 331043 w 3340832"/>
              <a:gd name="connsiteY4" fmla="*/ 610036 h 2040270"/>
              <a:gd name="connsiteX5" fmla="*/ 1514713 w 3340832"/>
              <a:gd name="connsiteY5" fmla="*/ 830694 h 2040270"/>
              <a:gd name="connsiteX6" fmla="*/ 3340832 w 3340832"/>
              <a:gd name="connsiteY6" fmla="*/ 1960299 h 2040270"/>
              <a:gd name="connsiteX0" fmla="*/ 855765 w 3340832"/>
              <a:gd name="connsiteY0" fmla="*/ 324901 h 2040270"/>
              <a:gd name="connsiteX1" fmla="*/ 237629 w 3340832"/>
              <a:gd name="connsiteY1" fmla="*/ 317712 h 2040270"/>
              <a:gd name="connsiteX2" fmla="*/ 1083080 w 3340832"/>
              <a:gd name="connsiteY2" fmla="*/ 602237 h 2040270"/>
              <a:gd name="connsiteX3" fmla="*/ 1026090 w 3340832"/>
              <a:gd name="connsiteY3" fmla="*/ 214910 h 2040270"/>
              <a:gd name="connsiteX4" fmla="*/ 331043 w 3340832"/>
              <a:gd name="connsiteY4" fmla="*/ 610036 h 2040270"/>
              <a:gd name="connsiteX5" fmla="*/ 1514713 w 3340832"/>
              <a:gd name="connsiteY5" fmla="*/ 830694 h 2040270"/>
              <a:gd name="connsiteX6" fmla="*/ 3340832 w 3340832"/>
              <a:gd name="connsiteY6" fmla="*/ 1960299 h 2040270"/>
              <a:gd name="connsiteX0" fmla="*/ 855765 w 3340832"/>
              <a:gd name="connsiteY0" fmla="*/ 324901 h 2040270"/>
              <a:gd name="connsiteX1" fmla="*/ 237629 w 3340832"/>
              <a:gd name="connsiteY1" fmla="*/ 317712 h 2040270"/>
              <a:gd name="connsiteX2" fmla="*/ 725710 w 3340832"/>
              <a:gd name="connsiteY2" fmla="*/ 535558 h 2040270"/>
              <a:gd name="connsiteX3" fmla="*/ 1026090 w 3340832"/>
              <a:gd name="connsiteY3" fmla="*/ 214910 h 2040270"/>
              <a:gd name="connsiteX4" fmla="*/ 331043 w 3340832"/>
              <a:gd name="connsiteY4" fmla="*/ 610036 h 2040270"/>
              <a:gd name="connsiteX5" fmla="*/ 1514713 w 3340832"/>
              <a:gd name="connsiteY5" fmla="*/ 830694 h 2040270"/>
              <a:gd name="connsiteX6" fmla="*/ 3340832 w 3340832"/>
              <a:gd name="connsiteY6" fmla="*/ 1960299 h 2040270"/>
              <a:gd name="connsiteX0" fmla="*/ 576764 w 3340832"/>
              <a:gd name="connsiteY0" fmla="*/ 280383 h 2040270"/>
              <a:gd name="connsiteX1" fmla="*/ 237629 w 3340832"/>
              <a:gd name="connsiteY1" fmla="*/ 317712 h 2040270"/>
              <a:gd name="connsiteX2" fmla="*/ 725710 w 3340832"/>
              <a:gd name="connsiteY2" fmla="*/ 535558 h 2040270"/>
              <a:gd name="connsiteX3" fmla="*/ 1026090 w 3340832"/>
              <a:gd name="connsiteY3" fmla="*/ 214910 h 2040270"/>
              <a:gd name="connsiteX4" fmla="*/ 331043 w 3340832"/>
              <a:gd name="connsiteY4" fmla="*/ 610036 h 2040270"/>
              <a:gd name="connsiteX5" fmla="*/ 1514713 w 3340832"/>
              <a:gd name="connsiteY5" fmla="*/ 830694 h 2040270"/>
              <a:gd name="connsiteX6" fmla="*/ 3340832 w 3340832"/>
              <a:gd name="connsiteY6" fmla="*/ 1960299 h 2040270"/>
              <a:gd name="connsiteX0" fmla="*/ 643687 w 3407755"/>
              <a:gd name="connsiteY0" fmla="*/ 294586 h 2054473"/>
              <a:gd name="connsiteX1" fmla="*/ 304552 w 3407755"/>
              <a:gd name="connsiteY1" fmla="*/ 331915 h 2054473"/>
              <a:gd name="connsiteX2" fmla="*/ 792633 w 3407755"/>
              <a:gd name="connsiteY2" fmla="*/ 549761 h 2054473"/>
              <a:gd name="connsiteX3" fmla="*/ 929276 w 3407755"/>
              <a:gd name="connsiteY3" fmla="*/ 211902 h 2054473"/>
              <a:gd name="connsiteX4" fmla="*/ 397966 w 3407755"/>
              <a:gd name="connsiteY4" fmla="*/ 624239 h 2054473"/>
              <a:gd name="connsiteX5" fmla="*/ 1581636 w 3407755"/>
              <a:gd name="connsiteY5" fmla="*/ 844897 h 2054473"/>
              <a:gd name="connsiteX6" fmla="*/ 3407755 w 3407755"/>
              <a:gd name="connsiteY6" fmla="*/ 1974502 h 2054473"/>
              <a:gd name="connsiteX0" fmla="*/ 534228 w 3298296"/>
              <a:gd name="connsiteY0" fmla="*/ 229858 h 1989745"/>
              <a:gd name="connsiteX1" fmla="*/ 195093 w 3298296"/>
              <a:gd name="connsiteY1" fmla="*/ 267187 h 1989745"/>
              <a:gd name="connsiteX2" fmla="*/ 683174 w 3298296"/>
              <a:gd name="connsiteY2" fmla="*/ 485033 h 1989745"/>
              <a:gd name="connsiteX3" fmla="*/ 819817 w 3298296"/>
              <a:gd name="connsiteY3" fmla="*/ 147174 h 1989745"/>
              <a:gd name="connsiteX4" fmla="*/ 288507 w 3298296"/>
              <a:gd name="connsiteY4" fmla="*/ 559511 h 1989745"/>
              <a:gd name="connsiteX5" fmla="*/ 1472177 w 3298296"/>
              <a:gd name="connsiteY5" fmla="*/ 780169 h 1989745"/>
              <a:gd name="connsiteX6" fmla="*/ 3298296 w 3298296"/>
              <a:gd name="connsiteY6" fmla="*/ 1909774 h 1989745"/>
              <a:gd name="connsiteX0" fmla="*/ 534228 w 3298296"/>
              <a:gd name="connsiteY0" fmla="*/ 229858 h 1989745"/>
              <a:gd name="connsiteX1" fmla="*/ 683174 w 3298296"/>
              <a:gd name="connsiteY1" fmla="*/ 485033 h 1989745"/>
              <a:gd name="connsiteX2" fmla="*/ 819817 w 3298296"/>
              <a:gd name="connsiteY2" fmla="*/ 147174 h 1989745"/>
              <a:gd name="connsiteX3" fmla="*/ 288507 w 3298296"/>
              <a:gd name="connsiteY3" fmla="*/ 559511 h 1989745"/>
              <a:gd name="connsiteX4" fmla="*/ 1472177 w 3298296"/>
              <a:gd name="connsiteY4" fmla="*/ 780169 h 1989745"/>
              <a:gd name="connsiteX5" fmla="*/ 3298296 w 3298296"/>
              <a:gd name="connsiteY5" fmla="*/ 1909774 h 1989745"/>
              <a:gd name="connsiteX0" fmla="*/ 534228 w 3298296"/>
              <a:gd name="connsiteY0" fmla="*/ 229858 h 1989745"/>
              <a:gd name="connsiteX1" fmla="*/ 683174 w 3298296"/>
              <a:gd name="connsiteY1" fmla="*/ 485033 h 1989745"/>
              <a:gd name="connsiteX2" fmla="*/ 819817 w 3298296"/>
              <a:gd name="connsiteY2" fmla="*/ 147174 h 1989745"/>
              <a:gd name="connsiteX3" fmla="*/ 288507 w 3298296"/>
              <a:gd name="connsiteY3" fmla="*/ 559511 h 1989745"/>
              <a:gd name="connsiteX4" fmla="*/ 1472177 w 3298296"/>
              <a:gd name="connsiteY4" fmla="*/ 780169 h 1989745"/>
              <a:gd name="connsiteX5" fmla="*/ 3298296 w 3298296"/>
              <a:gd name="connsiteY5" fmla="*/ 1909774 h 1989745"/>
              <a:gd name="connsiteX0" fmla="*/ 534228 w 3298296"/>
              <a:gd name="connsiteY0" fmla="*/ 229858 h 1989745"/>
              <a:gd name="connsiteX1" fmla="*/ 683174 w 3298296"/>
              <a:gd name="connsiteY1" fmla="*/ 485033 h 1989745"/>
              <a:gd name="connsiteX2" fmla="*/ 819817 w 3298296"/>
              <a:gd name="connsiteY2" fmla="*/ 147174 h 1989745"/>
              <a:gd name="connsiteX3" fmla="*/ 288507 w 3298296"/>
              <a:gd name="connsiteY3" fmla="*/ 559511 h 1989745"/>
              <a:gd name="connsiteX4" fmla="*/ 1472177 w 3298296"/>
              <a:gd name="connsiteY4" fmla="*/ 780169 h 1989745"/>
              <a:gd name="connsiteX5" fmla="*/ 3298296 w 3298296"/>
              <a:gd name="connsiteY5" fmla="*/ 1909774 h 1989745"/>
              <a:gd name="connsiteX0" fmla="*/ 408596 w 3298296"/>
              <a:gd name="connsiteY0" fmla="*/ 198297 h 1989745"/>
              <a:gd name="connsiteX1" fmla="*/ 683174 w 3298296"/>
              <a:gd name="connsiteY1" fmla="*/ 485033 h 1989745"/>
              <a:gd name="connsiteX2" fmla="*/ 819817 w 3298296"/>
              <a:gd name="connsiteY2" fmla="*/ 147174 h 1989745"/>
              <a:gd name="connsiteX3" fmla="*/ 288507 w 3298296"/>
              <a:gd name="connsiteY3" fmla="*/ 559511 h 1989745"/>
              <a:gd name="connsiteX4" fmla="*/ 1472177 w 3298296"/>
              <a:gd name="connsiteY4" fmla="*/ 780169 h 1989745"/>
              <a:gd name="connsiteX5" fmla="*/ 3298296 w 3298296"/>
              <a:gd name="connsiteY5" fmla="*/ 1909774 h 1989745"/>
              <a:gd name="connsiteX0" fmla="*/ 408596 w 3298296"/>
              <a:gd name="connsiteY0" fmla="*/ 198297 h 1989745"/>
              <a:gd name="connsiteX1" fmla="*/ 605752 w 3298296"/>
              <a:gd name="connsiteY1" fmla="*/ 533223 h 1989745"/>
              <a:gd name="connsiteX2" fmla="*/ 819817 w 3298296"/>
              <a:gd name="connsiteY2" fmla="*/ 147174 h 1989745"/>
              <a:gd name="connsiteX3" fmla="*/ 288507 w 3298296"/>
              <a:gd name="connsiteY3" fmla="*/ 559511 h 1989745"/>
              <a:gd name="connsiteX4" fmla="*/ 1472177 w 3298296"/>
              <a:gd name="connsiteY4" fmla="*/ 780169 h 1989745"/>
              <a:gd name="connsiteX5" fmla="*/ 3298296 w 3298296"/>
              <a:gd name="connsiteY5" fmla="*/ 1909774 h 1989745"/>
              <a:gd name="connsiteX0" fmla="*/ 452754 w 3342454"/>
              <a:gd name="connsiteY0" fmla="*/ 172037 h 1963485"/>
              <a:gd name="connsiteX1" fmla="*/ 649910 w 3342454"/>
              <a:gd name="connsiteY1" fmla="*/ 506963 h 1963485"/>
              <a:gd name="connsiteX2" fmla="*/ 745080 w 3342454"/>
              <a:gd name="connsiteY2" fmla="*/ 152086 h 1963485"/>
              <a:gd name="connsiteX3" fmla="*/ 332665 w 3342454"/>
              <a:gd name="connsiteY3" fmla="*/ 533251 h 1963485"/>
              <a:gd name="connsiteX4" fmla="*/ 1516335 w 3342454"/>
              <a:gd name="connsiteY4" fmla="*/ 753909 h 1963485"/>
              <a:gd name="connsiteX5" fmla="*/ 3342454 w 3342454"/>
              <a:gd name="connsiteY5" fmla="*/ 1883514 h 1963485"/>
              <a:gd name="connsiteX0" fmla="*/ 344767 w 3234467"/>
              <a:gd name="connsiteY0" fmla="*/ 112557 h 1904005"/>
              <a:gd name="connsiteX1" fmla="*/ 541923 w 3234467"/>
              <a:gd name="connsiteY1" fmla="*/ 447483 h 1904005"/>
              <a:gd name="connsiteX2" fmla="*/ 637093 w 3234467"/>
              <a:gd name="connsiteY2" fmla="*/ 92606 h 1904005"/>
              <a:gd name="connsiteX3" fmla="*/ 224678 w 3234467"/>
              <a:gd name="connsiteY3" fmla="*/ 473771 h 1904005"/>
              <a:gd name="connsiteX4" fmla="*/ 1408348 w 3234467"/>
              <a:gd name="connsiteY4" fmla="*/ 694429 h 1904005"/>
              <a:gd name="connsiteX5" fmla="*/ 3234467 w 3234467"/>
              <a:gd name="connsiteY5" fmla="*/ 1824034 h 1904005"/>
              <a:gd name="connsiteX0" fmla="*/ 480767 w 3234467"/>
              <a:gd name="connsiteY0" fmla="*/ 148371 h 1904005"/>
              <a:gd name="connsiteX1" fmla="*/ 541923 w 3234467"/>
              <a:gd name="connsiteY1" fmla="*/ 447483 h 1904005"/>
              <a:gd name="connsiteX2" fmla="*/ 637093 w 3234467"/>
              <a:gd name="connsiteY2" fmla="*/ 92606 h 1904005"/>
              <a:gd name="connsiteX3" fmla="*/ 224678 w 3234467"/>
              <a:gd name="connsiteY3" fmla="*/ 473771 h 1904005"/>
              <a:gd name="connsiteX4" fmla="*/ 1408348 w 3234467"/>
              <a:gd name="connsiteY4" fmla="*/ 694429 h 1904005"/>
              <a:gd name="connsiteX5" fmla="*/ 3234467 w 3234467"/>
              <a:gd name="connsiteY5" fmla="*/ 1824034 h 1904005"/>
              <a:gd name="connsiteX0" fmla="*/ 301158 w 3054858"/>
              <a:gd name="connsiteY0" fmla="*/ 78784 h 1834418"/>
              <a:gd name="connsiteX1" fmla="*/ 362314 w 3054858"/>
              <a:gd name="connsiteY1" fmla="*/ 377896 h 1834418"/>
              <a:gd name="connsiteX2" fmla="*/ 457484 w 3054858"/>
              <a:gd name="connsiteY2" fmla="*/ 23019 h 1834418"/>
              <a:gd name="connsiteX3" fmla="*/ 176404 w 3054858"/>
              <a:gd name="connsiteY3" fmla="*/ 93652 h 1834418"/>
              <a:gd name="connsiteX4" fmla="*/ 45069 w 3054858"/>
              <a:gd name="connsiteY4" fmla="*/ 404184 h 1834418"/>
              <a:gd name="connsiteX5" fmla="*/ 1228739 w 3054858"/>
              <a:gd name="connsiteY5" fmla="*/ 624842 h 1834418"/>
              <a:gd name="connsiteX6" fmla="*/ 3054858 w 3054858"/>
              <a:gd name="connsiteY6" fmla="*/ 1754447 h 1834418"/>
              <a:gd name="connsiteX0" fmla="*/ 447188 w 3200888"/>
              <a:gd name="connsiteY0" fmla="*/ 94074 h 1849708"/>
              <a:gd name="connsiteX1" fmla="*/ 508344 w 3200888"/>
              <a:gd name="connsiteY1" fmla="*/ 393186 h 1849708"/>
              <a:gd name="connsiteX2" fmla="*/ 603514 w 3200888"/>
              <a:gd name="connsiteY2" fmla="*/ 38309 h 1849708"/>
              <a:gd name="connsiteX3" fmla="*/ 21609 w 3200888"/>
              <a:gd name="connsiteY3" fmla="*/ 54985 h 1849708"/>
              <a:gd name="connsiteX4" fmla="*/ 191099 w 3200888"/>
              <a:gd name="connsiteY4" fmla="*/ 419474 h 1849708"/>
              <a:gd name="connsiteX5" fmla="*/ 1374769 w 3200888"/>
              <a:gd name="connsiteY5" fmla="*/ 640132 h 1849708"/>
              <a:gd name="connsiteX6" fmla="*/ 3200888 w 3200888"/>
              <a:gd name="connsiteY6" fmla="*/ 1769737 h 1849708"/>
              <a:gd name="connsiteX0" fmla="*/ 465831 w 3219531"/>
              <a:gd name="connsiteY0" fmla="*/ 94074 h 1849708"/>
              <a:gd name="connsiteX1" fmla="*/ 526987 w 3219531"/>
              <a:gd name="connsiteY1" fmla="*/ 393186 h 1849708"/>
              <a:gd name="connsiteX2" fmla="*/ 622157 w 3219531"/>
              <a:gd name="connsiteY2" fmla="*/ 38309 h 1849708"/>
              <a:gd name="connsiteX3" fmla="*/ 40252 w 3219531"/>
              <a:gd name="connsiteY3" fmla="*/ 54985 h 1849708"/>
              <a:gd name="connsiteX4" fmla="*/ 209742 w 3219531"/>
              <a:gd name="connsiteY4" fmla="*/ 419474 h 1849708"/>
              <a:gd name="connsiteX5" fmla="*/ 1393412 w 3219531"/>
              <a:gd name="connsiteY5" fmla="*/ 640132 h 1849708"/>
              <a:gd name="connsiteX6" fmla="*/ 3219531 w 3219531"/>
              <a:gd name="connsiteY6" fmla="*/ 1769737 h 1849708"/>
              <a:gd name="connsiteX0" fmla="*/ 465831 w 3219531"/>
              <a:gd name="connsiteY0" fmla="*/ 149314 h 1904948"/>
              <a:gd name="connsiteX1" fmla="*/ 526987 w 3219531"/>
              <a:gd name="connsiteY1" fmla="*/ 448426 h 1904948"/>
              <a:gd name="connsiteX2" fmla="*/ 622157 w 3219531"/>
              <a:gd name="connsiteY2" fmla="*/ 93549 h 1904948"/>
              <a:gd name="connsiteX3" fmla="*/ 40252 w 3219531"/>
              <a:gd name="connsiteY3" fmla="*/ 110225 h 1904948"/>
              <a:gd name="connsiteX4" fmla="*/ 209742 w 3219531"/>
              <a:gd name="connsiteY4" fmla="*/ 474714 h 1904948"/>
              <a:gd name="connsiteX5" fmla="*/ 1393412 w 3219531"/>
              <a:gd name="connsiteY5" fmla="*/ 695372 h 1904948"/>
              <a:gd name="connsiteX6" fmla="*/ 3219531 w 3219531"/>
              <a:gd name="connsiteY6" fmla="*/ 1824977 h 1904948"/>
              <a:gd name="connsiteX0" fmla="*/ 465831 w 3219531"/>
              <a:gd name="connsiteY0" fmla="*/ 175749 h 1931383"/>
              <a:gd name="connsiteX1" fmla="*/ 526987 w 3219531"/>
              <a:gd name="connsiteY1" fmla="*/ 474861 h 1931383"/>
              <a:gd name="connsiteX2" fmla="*/ 682779 w 3219531"/>
              <a:gd name="connsiteY2" fmla="*/ 59348 h 1931383"/>
              <a:gd name="connsiteX3" fmla="*/ 40252 w 3219531"/>
              <a:gd name="connsiteY3" fmla="*/ 136660 h 1931383"/>
              <a:gd name="connsiteX4" fmla="*/ 209742 w 3219531"/>
              <a:gd name="connsiteY4" fmla="*/ 501149 h 1931383"/>
              <a:gd name="connsiteX5" fmla="*/ 1393412 w 3219531"/>
              <a:gd name="connsiteY5" fmla="*/ 721807 h 1931383"/>
              <a:gd name="connsiteX6" fmla="*/ 3219531 w 3219531"/>
              <a:gd name="connsiteY6" fmla="*/ 1851412 h 1931383"/>
              <a:gd name="connsiteX0" fmla="*/ 465831 w 3219531"/>
              <a:gd name="connsiteY0" fmla="*/ 175749 h 1931383"/>
              <a:gd name="connsiteX1" fmla="*/ 526987 w 3219531"/>
              <a:gd name="connsiteY1" fmla="*/ 474861 h 1931383"/>
              <a:gd name="connsiteX2" fmla="*/ 682779 w 3219531"/>
              <a:gd name="connsiteY2" fmla="*/ 59348 h 1931383"/>
              <a:gd name="connsiteX3" fmla="*/ 40252 w 3219531"/>
              <a:gd name="connsiteY3" fmla="*/ 136660 h 1931383"/>
              <a:gd name="connsiteX4" fmla="*/ 209742 w 3219531"/>
              <a:gd name="connsiteY4" fmla="*/ 501149 h 1931383"/>
              <a:gd name="connsiteX5" fmla="*/ 1393412 w 3219531"/>
              <a:gd name="connsiteY5" fmla="*/ 721807 h 1931383"/>
              <a:gd name="connsiteX6" fmla="*/ 3219531 w 3219531"/>
              <a:gd name="connsiteY6" fmla="*/ 1851412 h 1931383"/>
              <a:gd name="connsiteX0" fmla="*/ 465831 w 3219531"/>
              <a:gd name="connsiteY0" fmla="*/ 217631 h 1973265"/>
              <a:gd name="connsiteX1" fmla="*/ 526987 w 3219531"/>
              <a:gd name="connsiteY1" fmla="*/ 516743 h 1973265"/>
              <a:gd name="connsiteX2" fmla="*/ 682779 w 3219531"/>
              <a:gd name="connsiteY2" fmla="*/ 101230 h 1973265"/>
              <a:gd name="connsiteX3" fmla="*/ 40252 w 3219531"/>
              <a:gd name="connsiteY3" fmla="*/ 178542 h 1973265"/>
              <a:gd name="connsiteX4" fmla="*/ 209742 w 3219531"/>
              <a:gd name="connsiteY4" fmla="*/ 543031 h 1973265"/>
              <a:gd name="connsiteX5" fmla="*/ 1393412 w 3219531"/>
              <a:gd name="connsiteY5" fmla="*/ 763689 h 1973265"/>
              <a:gd name="connsiteX6" fmla="*/ 3219531 w 3219531"/>
              <a:gd name="connsiteY6" fmla="*/ 1893294 h 1973265"/>
              <a:gd name="connsiteX0" fmla="*/ 544745 w 3219531"/>
              <a:gd name="connsiteY0" fmla="*/ 228634 h 1973265"/>
              <a:gd name="connsiteX1" fmla="*/ 526987 w 3219531"/>
              <a:gd name="connsiteY1" fmla="*/ 516743 h 1973265"/>
              <a:gd name="connsiteX2" fmla="*/ 682779 w 3219531"/>
              <a:gd name="connsiteY2" fmla="*/ 101230 h 1973265"/>
              <a:gd name="connsiteX3" fmla="*/ 40252 w 3219531"/>
              <a:gd name="connsiteY3" fmla="*/ 178542 h 1973265"/>
              <a:gd name="connsiteX4" fmla="*/ 209742 w 3219531"/>
              <a:gd name="connsiteY4" fmla="*/ 543031 h 1973265"/>
              <a:gd name="connsiteX5" fmla="*/ 1393412 w 3219531"/>
              <a:gd name="connsiteY5" fmla="*/ 763689 h 1973265"/>
              <a:gd name="connsiteX6" fmla="*/ 3219531 w 3219531"/>
              <a:gd name="connsiteY6" fmla="*/ 1893294 h 1973265"/>
              <a:gd name="connsiteX0" fmla="*/ 544745 w 3219531"/>
              <a:gd name="connsiteY0" fmla="*/ 228634 h 1973265"/>
              <a:gd name="connsiteX1" fmla="*/ 526987 w 3219531"/>
              <a:gd name="connsiteY1" fmla="*/ 516743 h 1973265"/>
              <a:gd name="connsiteX2" fmla="*/ 682779 w 3219531"/>
              <a:gd name="connsiteY2" fmla="*/ 101230 h 1973265"/>
              <a:gd name="connsiteX3" fmla="*/ 40252 w 3219531"/>
              <a:gd name="connsiteY3" fmla="*/ 178542 h 1973265"/>
              <a:gd name="connsiteX4" fmla="*/ 209742 w 3219531"/>
              <a:gd name="connsiteY4" fmla="*/ 543031 h 1973265"/>
              <a:gd name="connsiteX5" fmla="*/ 1393412 w 3219531"/>
              <a:gd name="connsiteY5" fmla="*/ 763689 h 1973265"/>
              <a:gd name="connsiteX6" fmla="*/ 3219531 w 3219531"/>
              <a:gd name="connsiteY6" fmla="*/ 1893294 h 1973265"/>
              <a:gd name="connsiteX0" fmla="*/ 544745 w 3219531"/>
              <a:gd name="connsiteY0" fmla="*/ 228634 h 1973265"/>
              <a:gd name="connsiteX1" fmla="*/ 526987 w 3219531"/>
              <a:gd name="connsiteY1" fmla="*/ 516743 h 1973265"/>
              <a:gd name="connsiteX2" fmla="*/ 682779 w 3219531"/>
              <a:gd name="connsiteY2" fmla="*/ 101230 h 1973265"/>
              <a:gd name="connsiteX3" fmla="*/ 40252 w 3219531"/>
              <a:gd name="connsiteY3" fmla="*/ 178542 h 1973265"/>
              <a:gd name="connsiteX4" fmla="*/ 209742 w 3219531"/>
              <a:gd name="connsiteY4" fmla="*/ 543031 h 1973265"/>
              <a:gd name="connsiteX5" fmla="*/ 1393412 w 3219531"/>
              <a:gd name="connsiteY5" fmla="*/ 763689 h 1973265"/>
              <a:gd name="connsiteX6" fmla="*/ 3219531 w 3219531"/>
              <a:gd name="connsiteY6" fmla="*/ 1893294 h 1973265"/>
              <a:gd name="connsiteX0" fmla="*/ 500391 w 3219531"/>
              <a:gd name="connsiteY0" fmla="*/ 210435 h 1973265"/>
              <a:gd name="connsiteX1" fmla="*/ 526987 w 3219531"/>
              <a:gd name="connsiteY1" fmla="*/ 516743 h 1973265"/>
              <a:gd name="connsiteX2" fmla="*/ 682779 w 3219531"/>
              <a:gd name="connsiteY2" fmla="*/ 101230 h 1973265"/>
              <a:gd name="connsiteX3" fmla="*/ 40252 w 3219531"/>
              <a:gd name="connsiteY3" fmla="*/ 178542 h 1973265"/>
              <a:gd name="connsiteX4" fmla="*/ 209742 w 3219531"/>
              <a:gd name="connsiteY4" fmla="*/ 543031 h 1973265"/>
              <a:gd name="connsiteX5" fmla="*/ 1393412 w 3219531"/>
              <a:gd name="connsiteY5" fmla="*/ 763689 h 1973265"/>
              <a:gd name="connsiteX6" fmla="*/ 3219531 w 3219531"/>
              <a:gd name="connsiteY6" fmla="*/ 1893294 h 1973265"/>
              <a:gd name="connsiteX0" fmla="*/ 500391 w 3219531"/>
              <a:gd name="connsiteY0" fmla="*/ 210435 h 1973265"/>
              <a:gd name="connsiteX1" fmla="*/ 526987 w 3219531"/>
              <a:gd name="connsiteY1" fmla="*/ 516743 h 1973265"/>
              <a:gd name="connsiteX2" fmla="*/ 682779 w 3219531"/>
              <a:gd name="connsiteY2" fmla="*/ 101230 h 1973265"/>
              <a:gd name="connsiteX3" fmla="*/ 40252 w 3219531"/>
              <a:gd name="connsiteY3" fmla="*/ 178542 h 1973265"/>
              <a:gd name="connsiteX4" fmla="*/ 209742 w 3219531"/>
              <a:gd name="connsiteY4" fmla="*/ 543031 h 1973265"/>
              <a:gd name="connsiteX5" fmla="*/ 1393412 w 3219531"/>
              <a:gd name="connsiteY5" fmla="*/ 763689 h 1973265"/>
              <a:gd name="connsiteX6" fmla="*/ 3219531 w 3219531"/>
              <a:gd name="connsiteY6" fmla="*/ 1893294 h 1973265"/>
              <a:gd name="connsiteX0" fmla="*/ 500391 w 3219531"/>
              <a:gd name="connsiteY0" fmla="*/ 210435 h 1973265"/>
              <a:gd name="connsiteX1" fmla="*/ 526987 w 3219531"/>
              <a:gd name="connsiteY1" fmla="*/ 516743 h 1973265"/>
              <a:gd name="connsiteX2" fmla="*/ 682779 w 3219531"/>
              <a:gd name="connsiteY2" fmla="*/ 101230 h 1973265"/>
              <a:gd name="connsiteX3" fmla="*/ 40252 w 3219531"/>
              <a:gd name="connsiteY3" fmla="*/ 178542 h 1973265"/>
              <a:gd name="connsiteX4" fmla="*/ 209742 w 3219531"/>
              <a:gd name="connsiteY4" fmla="*/ 543031 h 1973265"/>
              <a:gd name="connsiteX5" fmla="*/ 1393412 w 3219531"/>
              <a:gd name="connsiteY5" fmla="*/ 763689 h 1973265"/>
              <a:gd name="connsiteX6" fmla="*/ 3219531 w 3219531"/>
              <a:gd name="connsiteY6" fmla="*/ 1893294 h 1973265"/>
              <a:gd name="connsiteX0" fmla="*/ 500411 w 3219551"/>
              <a:gd name="connsiteY0" fmla="*/ 210435 h 1973265"/>
              <a:gd name="connsiteX1" fmla="*/ 527007 w 3219551"/>
              <a:gd name="connsiteY1" fmla="*/ 516743 h 1973265"/>
              <a:gd name="connsiteX2" fmla="*/ 682799 w 3219551"/>
              <a:gd name="connsiteY2" fmla="*/ 101230 h 1973265"/>
              <a:gd name="connsiteX3" fmla="*/ 40272 w 3219551"/>
              <a:gd name="connsiteY3" fmla="*/ 178542 h 1973265"/>
              <a:gd name="connsiteX4" fmla="*/ 209762 w 3219551"/>
              <a:gd name="connsiteY4" fmla="*/ 543031 h 1973265"/>
              <a:gd name="connsiteX5" fmla="*/ 1393432 w 3219551"/>
              <a:gd name="connsiteY5" fmla="*/ 763689 h 1973265"/>
              <a:gd name="connsiteX6" fmla="*/ 3219551 w 3219551"/>
              <a:gd name="connsiteY6" fmla="*/ 1893294 h 1973265"/>
              <a:gd name="connsiteX0" fmla="*/ 500411 w 4133561"/>
              <a:gd name="connsiteY0" fmla="*/ 210435 h 2637786"/>
              <a:gd name="connsiteX1" fmla="*/ 527007 w 4133561"/>
              <a:gd name="connsiteY1" fmla="*/ 516743 h 2637786"/>
              <a:gd name="connsiteX2" fmla="*/ 682799 w 4133561"/>
              <a:gd name="connsiteY2" fmla="*/ 101230 h 2637786"/>
              <a:gd name="connsiteX3" fmla="*/ 40272 w 4133561"/>
              <a:gd name="connsiteY3" fmla="*/ 178542 h 2637786"/>
              <a:gd name="connsiteX4" fmla="*/ 209762 w 4133561"/>
              <a:gd name="connsiteY4" fmla="*/ 543031 h 2637786"/>
              <a:gd name="connsiteX5" fmla="*/ 1393432 w 4133561"/>
              <a:gd name="connsiteY5" fmla="*/ 763689 h 2637786"/>
              <a:gd name="connsiteX6" fmla="*/ 4133561 w 4133561"/>
              <a:gd name="connsiteY6" fmla="*/ 2581538 h 2637786"/>
              <a:gd name="connsiteX0" fmla="*/ 500411 w 4133561"/>
              <a:gd name="connsiteY0" fmla="*/ 210435 h 2622861"/>
              <a:gd name="connsiteX1" fmla="*/ 527007 w 4133561"/>
              <a:gd name="connsiteY1" fmla="*/ 516743 h 2622861"/>
              <a:gd name="connsiteX2" fmla="*/ 682799 w 4133561"/>
              <a:gd name="connsiteY2" fmla="*/ 101230 h 2622861"/>
              <a:gd name="connsiteX3" fmla="*/ 40272 w 4133561"/>
              <a:gd name="connsiteY3" fmla="*/ 178542 h 2622861"/>
              <a:gd name="connsiteX4" fmla="*/ 209762 w 4133561"/>
              <a:gd name="connsiteY4" fmla="*/ 543031 h 2622861"/>
              <a:gd name="connsiteX5" fmla="*/ 1393432 w 4133561"/>
              <a:gd name="connsiteY5" fmla="*/ 763689 h 2622861"/>
              <a:gd name="connsiteX6" fmla="*/ 4133561 w 4133561"/>
              <a:gd name="connsiteY6" fmla="*/ 2581538 h 2622861"/>
              <a:gd name="connsiteX0" fmla="*/ 500411 w 4133561"/>
              <a:gd name="connsiteY0" fmla="*/ 123648 h 2536074"/>
              <a:gd name="connsiteX1" fmla="*/ 527007 w 4133561"/>
              <a:gd name="connsiteY1" fmla="*/ 429956 h 2536074"/>
              <a:gd name="connsiteX2" fmla="*/ 1211372 w 4133561"/>
              <a:gd name="connsiteY2" fmla="*/ 223312 h 2536074"/>
              <a:gd name="connsiteX3" fmla="*/ 40272 w 4133561"/>
              <a:gd name="connsiteY3" fmla="*/ 91755 h 2536074"/>
              <a:gd name="connsiteX4" fmla="*/ 209762 w 4133561"/>
              <a:gd name="connsiteY4" fmla="*/ 456244 h 2536074"/>
              <a:gd name="connsiteX5" fmla="*/ 1393432 w 4133561"/>
              <a:gd name="connsiteY5" fmla="*/ 676902 h 2536074"/>
              <a:gd name="connsiteX6" fmla="*/ 4133561 w 4133561"/>
              <a:gd name="connsiteY6" fmla="*/ 2494751 h 2536074"/>
              <a:gd name="connsiteX0" fmla="*/ 500411 w 4133561"/>
              <a:gd name="connsiteY0" fmla="*/ 123648 h 2536074"/>
              <a:gd name="connsiteX1" fmla="*/ 527007 w 4133561"/>
              <a:gd name="connsiteY1" fmla="*/ 429956 h 2536074"/>
              <a:gd name="connsiteX2" fmla="*/ 1129451 w 4133561"/>
              <a:gd name="connsiteY2" fmla="*/ 471865 h 2536074"/>
              <a:gd name="connsiteX3" fmla="*/ 1211372 w 4133561"/>
              <a:gd name="connsiteY3" fmla="*/ 223312 h 2536074"/>
              <a:gd name="connsiteX4" fmla="*/ 40272 w 4133561"/>
              <a:gd name="connsiteY4" fmla="*/ 91755 h 2536074"/>
              <a:gd name="connsiteX5" fmla="*/ 209762 w 4133561"/>
              <a:gd name="connsiteY5" fmla="*/ 456244 h 2536074"/>
              <a:gd name="connsiteX6" fmla="*/ 1393432 w 4133561"/>
              <a:gd name="connsiteY6" fmla="*/ 676902 h 2536074"/>
              <a:gd name="connsiteX7" fmla="*/ 4133561 w 4133561"/>
              <a:gd name="connsiteY7" fmla="*/ 2494751 h 2536074"/>
              <a:gd name="connsiteX0" fmla="*/ 500411 w 4133561"/>
              <a:gd name="connsiteY0" fmla="*/ 123648 h 2536074"/>
              <a:gd name="connsiteX1" fmla="*/ 861815 w 4133561"/>
              <a:gd name="connsiteY1" fmla="*/ 463120 h 2536074"/>
              <a:gd name="connsiteX2" fmla="*/ 1129451 w 4133561"/>
              <a:gd name="connsiteY2" fmla="*/ 471865 h 2536074"/>
              <a:gd name="connsiteX3" fmla="*/ 1211372 w 4133561"/>
              <a:gd name="connsiteY3" fmla="*/ 223312 h 2536074"/>
              <a:gd name="connsiteX4" fmla="*/ 40272 w 4133561"/>
              <a:gd name="connsiteY4" fmla="*/ 91755 h 2536074"/>
              <a:gd name="connsiteX5" fmla="*/ 209762 w 4133561"/>
              <a:gd name="connsiteY5" fmla="*/ 456244 h 2536074"/>
              <a:gd name="connsiteX6" fmla="*/ 1393432 w 4133561"/>
              <a:gd name="connsiteY6" fmla="*/ 676902 h 2536074"/>
              <a:gd name="connsiteX7" fmla="*/ 4133561 w 4133561"/>
              <a:gd name="connsiteY7" fmla="*/ 2494751 h 2536074"/>
              <a:gd name="connsiteX0" fmla="*/ 1039455 w 4133561"/>
              <a:gd name="connsiteY0" fmla="*/ 232597 h 2536074"/>
              <a:gd name="connsiteX1" fmla="*/ 861815 w 4133561"/>
              <a:gd name="connsiteY1" fmla="*/ 463120 h 2536074"/>
              <a:gd name="connsiteX2" fmla="*/ 1129451 w 4133561"/>
              <a:gd name="connsiteY2" fmla="*/ 471865 h 2536074"/>
              <a:gd name="connsiteX3" fmla="*/ 1211372 w 4133561"/>
              <a:gd name="connsiteY3" fmla="*/ 223312 h 2536074"/>
              <a:gd name="connsiteX4" fmla="*/ 40272 w 4133561"/>
              <a:gd name="connsiteY4" fmla="*/ 91755 h 2536074"/>
              <a:gd name="connsiteX5" fmla="*/ 209762 w 4133561"/>
              <a:gd name="connsiteY5" fmla="*/ 456244 h 2536074"/>
              <a:gd name="connsiteX6" fmla="*/ 1393432 w 4133561"/>
              <a:gd name="connsiteY6" fmla="*/ 676902 h 2536074"/>
              <a:gd name="connsiteX7" fmla="*/ 4133561 w 4133561"/>
              <a:gd name="connsiteY7" fmla="*/ 2494751 h 2536074"/>
              <a:gd name="connsiteX0" fmla="*/ 1039455 w 4133561"/>
              <a:gd name="connsiteY0" fmla="*/ 232597 h 2536074"/>
              <a:gd name="connsiteX1" fmla="*/ 861815 w 4133561"/>
              <a:gd name="connsiteY1" fmla="*/ 463120 h 2536074"/>
              <a:gd name="connsiteX2" fmla="*/ 1129451 w 4133561"/>
              <a:gd name="connsiteY2" fmla="*/ 471865 h 2536074"/>
              <a:gd name="connsiteX3" fmla="*/ 1211372 w 4133561"/>
              <a:gd name="connsiteY3" fmla="*/ 223312 h 2536074"/>
              <a:gd name="connsiteX4" fmla="*/ 40272 w 4133561"/>
              <a:gd name="connsiteY4" fmla="*/ 91755 h 2536074"/>
              <a:gd name="connsiteX5" fmla="*/ 209762 w 4133561"/>
              <a:gd name="connsiteY5" fmla="*/ 456244 h 2536074"/>
              <a:gd name="connsiteX6" fmla="*/ 1393432 w 4133561"/>
              <a:gd name="connsiteY6" fmla="*/ 676902 h 2536074"/>
              <a:gd name="connsiteX7" fmla="*/ 4133561 w 4133561"/>
              <a:gd name="connsiteY7" fmla="*/ 2494751 h 2536074"/>
              <a:gd name="connsiteX0" fmla="*/ 1114302 w 4133561"/>
              <a:gd name="connsiteY0" fmla="*/ 263308 h 2536074"/>
              <a:gd name="connsiteX1" fmla="*/ 861815 w 4133561"/>
              <a:gd name="connsiteY1" fmla="*/ 463120 h 2536074"/>
              <a:gd name="connsiteX2" fmla="*/ 1129451 w 4133561"/>
              <a:gd name="connsiteY2" fmla="*/ 471865 h 2536074"/>
              <a:gd name="connsiteX3" fmla="*/ 1211372 w 4133561"/>
              <a:gd name="connsiteY3" fmla="*/ 223312 h 2536074"/>
              <a:gd name="connsiteX4" fmla="*/ 40272 w 4133561"/>
              <a:gd name="connsiteY4" fmla="*/ 91755 h 2536074"/>
              <a:gd name="connsiteX5" fmla="*/ 209762 w 4133561"/>
              <a:gd name="connsiteY5" fmla="*/ 456244 h 2536074"/>
              <a:gd name="connsiteX6" fmla="*/ 1393432 w 4133561"/>
              <a:gd name="connsiteY6" fmla="*/ 676902 h 2536074"/>
              <a:gd name="connsiteX7" fmla="*/ 4133561 w 4133561"/>
              <a:gd name="connsiteY7" fmla="*/ 2494751 h 2536074"/>
              <a:gd name="connsiteX0" fmla="*/ 1114302 w 4133561"/>
              <a:gd name="connsiteY0" fmla="*/ 263308 h 2536074"/>
              <a:gd name="connsiteX1" fmla="*/ 861815 w 4133561"/>
              <a:gd name="connsiteY1" fmla="*/ 463120 h 2536074"/>
              <a:gd name="connsiteX2" fmla="*/ 1129451 w 4133561"/>
              <a:gd name="connsiteY2" fmla="*/ 471865 h 2536074"/>
              <a:gd name="connsiteX3" fmla="*/ 1211372 w 4133561"/>
              <a:gd name="connsiteY3" fmla="*/ 223312 h 2536074"/>
              <a:gd name="connsiteX4" fmla="*/ 40272 w 4133561"/>
              <a:gd name="connsiteY4" fmla="*/ 91755 h 2536074"/>
              <a:gd name="connsiteX5" fmla="*/ 209762 w 4133561"/>
              <a:gd name="connsiteY5" fmla="*/ 456244 h 2536074"/>
              <a:gd name="connsiteX6" fmla="*/ 1393432 w 4133561"/>
              <a:gd name="connsiteY6" fmla="*/ 676902 h 2536074"/>
              <a:gd name="connsiteX7" fmla="*/ 4133561 w 4133561"/>
              <a:gd name="connsiteY7" fmla="*/ 2494751 h 2536074"/>
              <a:gd name="connsiteX0" fmla="*/ 919038 w 3938297"/>
              <a:gd name="connsiteY0" fmla="*/ 122571 h 2395337"/>
              <a:gd name="connsiteX1" fmla="*/ 666551 w 3938297"/>
              <a:gd name="connsiteY1" fmla="*/ 322383 h 2395337"/>
              <a:gd name="connsiteX2" fmla="*/ 934187 w 3938297"/>
              <a:gd name="connsiteY2" fmla="*/ 331128 h 2395337"/>
              <a:gd name="connsiteX3" fmla="*/ 1016108 w 3938297"/>
              <a:gd name="connsiteY3" fmla="*/ 82575 h 2395337"/>
              <a:gd name="connsiteX4" fmla="*/ 549196 w 3938297"/>
              <a:gd name="connsiteY4" fmla="*/ 215912 h 2395337"/>
              <a:gd name="connsiteX5" fmla="*/ 14498 w 3938297"/>
              <a:gd name="connsiteY5" fmla="*/ 315507 h 2395337"/>
              <a:gd name="connsiteX6" fmla="*/ 1198168 w 3938297"/>
              <a:gd name="connsiteY6" fmla="*/ 536165 h 2395337"/>
              <a:gd name="connsiteX7" fmla="*/ 3938297 w 3938297"/>
              <a:gd name="connsiteY7" fmla="*/ 2354014 h 2395337"/>
              <a:gd name="connsiteX0" fmla="*/ 369842 w 3389101"/>
              <a:gd name="connsiteY0" fmla="*/ 122571 h 2395337"/>
              <a:gd name="connsiteX1" fmla="*/ 117355 w 3389101"/>
              <a:gd name="connsiteY1" fmla="*/ 322383 h 2395337"/>
              <a:gd name="connsiteX2" fmla="*/ 384991 w 3389101"/>
              <a:gd name="connsiteY2" fmla="*/ 331128 h 2395337"/>
              <a:gd name="connsiteX3" fmla="*/ 466912 w 3389101"/>
              <a:gd name="connsiteY3" fmla="*/ 82575 h 2395337"/>
              <a:gd name="connsiteX4" fmla="*/ 0 w 3389101"/>
              <a:gd name="connsiteY4" fmla="*/ 215912 h 2395337"/>
              <a:gd name="connsiteX5" fmla="*/ 648972 w 3389101"/>
              <a:gd name="connsiteY5" fmla="*/ 536165 h 2395337"/>
              <a:gd name="connsiteX6" fmla="*/ 3389101 w 3389101"/>
              <a:gd name="connsiteY6" fmla="*/ 2354014 h 2395337"/>
              <a:gd name="connsiteX0" fmla="*/ 427181 w 3446440"/>
              <a:gd name="connsiteY0" fmla="*/ 122571 h 2395337"/>
              <a:gd name="connsiteX1" fmla="*/ 174694 w 3446440"/>
              <a:gd name="connsiteY1" fmla="*/ 322383 h 2395337"/>
              <a:gd name="connsiteX2" fmla="*/ 442330 w 3446440"/>
              <a:gd name="connsiteY2" fmla="*/ 331128 h 2395337"/>
              <a:gd name="connsiteX3" fmla="*/ 524251 w 3446440"/>
              <a:gd name="connsiteY3" fmla="*/ 82575 h 2395337"/>
              <a:gd name="connsiteX4" fmla="*/ 57339 w 3446440"/>
              <a:gd name="connsiteY4" fmla="*/ 215912 h 2395337"/>
              <a:gd name="connsiteX5" fmla="*/ 706311 w 3446440"/>
              <a:gd name="connsiteY5" fmla="*/ 536165 h 2395337"/>
              <a:gd name="connsiteX6" fmla="*/ 3446440 w 3446440"/>
              <a:gd name="connsiteY6" fmla="*/ 2354014 h 2395337"/>
              <a:gd name="connsiteX0" fmla="*/ 434244 w 3453503"/>
              <a:gd name="connsiteY0" fmla="*/ 122571 h 2396763"/>
              <a:gd name="connsiteX1" fmla="*/ 181757 w 3453503"/>
              <a:gd name="connsiteY1" fmla="*/ 322383 h 2396763"/>
              <a:gd name="connsiteX2" fmla="*/ 449393 w 3453503"/>
              <a:gd name="connsiteY2" fmla="*/ 331128 h 2396763"/>
              <a:gd name="connsiteX3" fmla="*/ 531314 w 3453503"/>
              <a:gd name="connsiteY3" fmla="*/ 82575 h 2396763"/>
              <a:gd name="connsiteX4" fmla="*/ 64402 w 3453503"/>
              <a:gd name="connsiteY4" fmla="*/ 215912 h 2396763"/>
              <a:gd name="connsiteX5" fmla="*/ 657649 w 3453503"/>
              <a:gd name="connsiteY5" fmla="*/ 609499 h 2396763"/>
              <a:gd name="connsiteX6" fmla="*/ 3453503 w 3453503"/>
              <a:gd name="connsiteY6" fmla="*/ 2354014 h 2396763"/>
              <a:gd name="connsiteX0" fmla="*/ 447744 w 3467003"/>
              <a:gd name="connsiteY0" fmla="*/ 122571 h 2396763"/>
              <a:gd name="connsiteX1" fmla="*/ 195257 w 3467003"/>
              <a:gd name="connsiteY1" fmla="*/ 322383 h 2396763"/>
              <a:gd name="connsiteX2" fmla="*/ 462893 w 3467003"/>
              <a:gd name="connsiteY2" fmla="*/ 331128 h 2396763"/>
              <a:gd name="connsiteX3" fmla="*/ 544814 w 3467003"/>
              <a:gd name="connsiteY3" fmla="*/ 82575 h 2396763"/>
              <a:gd name="connsiteX4" fmla="*/ 77902 w 3467003"/>
              <a:gd name="connsiteY4" fmla="*/ 215912 h 2396763"/>
              <a:gd name="connsiteX5" fmla="*/ 671149 w 3467003"/>
              <a:gd name="connsiteY5" fmla="*/ 609499 h 2396763"/>
              <a:gd name="connsiteX6" fmla="*/ 3467003 w 3467003"/>
              <a:gd name="connsiteY6" fmla="*/ 2354014 h 2396763"/>
              <a:gd name="connsiteX0" fmla="*/ 400560 w 3419819"/>
              <a:gd name="connsiteY0" fmla="*/ 122571 h 2396763"/>
              <a:gd name="connsiteX1" fmla="*/ 148073 w 3419819"/>
              <a:gd name="connsiteY1" fmla="*/ 322383 h 2396763"/>
              <a:gd name="connsiteX2" fmla="*/ 415709 w 3419819"/>
              <a:gd name="connsiteY2" fmla="*/ 331128 h 2396763"/>
              <a:gd name="connsiteX3" fmla="*/ 497630 w 3419819"/>
              <a:gd name="connsiteY3" fmla="*/ 82575 h 2396763"/>
              <a:gd name="connsiteX4" fmla="*/ 30718 w 3419819"/>
              <a:gd name="connsiteY4" fmla="*/ 215912 h 2396763"/>
              <a:gd name="connsiteX5" fmla="*/ 623965 w 3419819"/>
              <a:gd name="connsiteY5" fmla="*/ 609499 h 2396763"/>
              <a:gd name="connsiteX6" fmla="*/ 3419819 w 3419819"/>
              <a:gd name="connsiteY6" fmla="*/ 2354014 h 2396763"/>
              <a:gd name="connsiteX0" fmla="*/ 400560 w 3419819"/>
              <a:gd name="connsiteY0" fmla="*/ 122571 h 2396763"/>
              <a:gd name="connsiteX1" fmla="*/ 148073 w 3419819"/>
              <a:gd name="connsiteY1" fmla="*/ 322383 h 2396763"/>
              <a:gd name="connsiteX2" fmla="*/ 486672 w 3419819"/>
              <a:gd name="connsiteY2" fmla="*/ 424379 h 2396763"/>
              <a:gd name="connsiteX3" fmla="*/ 497630 w 3419819"/>
              <a:gd name="connsiteY3" fmla="*/ 82575 h 2396763"/>
              <a:gd name="connsiteX4" fmla="*/ 30718 w 3419819"/>
              <a:gd name="connsiteY4" fmla="*/ 215912 h 2396763"/>
              <a:gd name="connsiteX5" fmla="*/ 623965 w 3419819"/>
              <a:gd name="connsiteY5" fmla="*/ 609499 h 2396763"/>
              <a:gd name="connsiteX6" fmla="*/ 3419819 w 3419819"/>
              <a:gd name="connsiteY6" fmla="*/ 2354014 h 2396763"/>
              <a:gd name="connsiteX0" fmla="*/ 400560 w 3419819"/>
              <a:gd name="connsiteY0" fmla="*/ 78996 h 2353188"/>
              <a:gd name="connsiteX1" fmla="*/ 148073 w 3419819"/>
              <a:gd name="connsiteY1" fmla="*/ 278808 h 2353188"/>
              <a:gd name="connsiteX2" fmla="*/ 486672 w 3419819"/>
              <a:gd name="connsiteY2" fmla="*/ 380804 h 2353188"/>
              <a:gd name="connsiteX3" fmla="*/ 698194 w 3419819"/>
              <a:gd name="connsiteY3" fmla="*/ 105262 h 2353188"/>
              <a:gd name="connsiteX4" fmla="*/ 30718 w 3419819"/>
              <a:gd name="connsiteY4" fmla="*/ 172337 h 2353188"/>
              <a:gd name="connsiteX5" fmla="*/ 623965 w 3419819"/>
              <a:gd name="connsiteY5" fmla="*/ 565924 h 2353188"/>
              <a:gd name="connsiteX6" fmla="*/ 3419819 w 3419819"/>
              <a:gd name="connsiteY6" fmla="*/ 2310439 h 2353188"/>
              <a:gd name="connsiteX0" fmla="*/ 400560 w 3419819"/>
              <a:gd name="connsiteY0" fmla="*/ 78996 h 2353188"/>
              <a:gd name="connsiteX1" fmla="*/ 148073 w 3419819"/>
              <a:gd name="connsiteY1" fmla="*/ 278808 h 2353188"/>
              <a:gd name="connsiteX2" fmla="*/ 524581 w 3419819"/>
              <a:gd name="connsiteY2" fmla="*/ 388342 h 2353188"/>
              <a:gd name="connsiteX3" fmla="*/ 698194 w 3419819"/>
              <a:gd name="connsiteY3" fmla="*/ 105262 h 2353188"/>
              <a:gd name="connsiteX4" fmla="*/ 30718 w 3419819"/>
              <a:gd name="connsiteY4" fmla="*/ 172337 h 2353188"/>
              <a:gd name="connsiteX5" fmla="*/ 623965 w 3419819"/>
              <a:gd name="connsiteY5" fmla="*/ 565924 h 2353188"/>
              <a:gd name="connsiteX6" fmla="*/ 3419819 w 3419819"/>
              <a:gd name="connsiteY6" fmla="*/ 2310439 h 2353188"/>
              <a:gd name="connsiteX0" fmla="*/ 402580 w 3421839"/>
              <a:gd name="connsiteY0" fmla="*/ 78996 h 2354584"/>
              <a:gd name="connsiteX1" fmla="*/ 150093 w 3421839"/>
              <a:gd name="connsiteY1" fmla="*/ 278808 h 2354584"/>
              <a:gd name="connsiteX2" fmla="*/ 526601 w 3421839"/>
              <a:gd name="connsiteY2" fmla="*/ 388342 h 2354584"/>
              <a:gd name="connsiteX3" fmla="*/ 700214 w 3421839"/>
              <a:gd name="connsiteY3" fmla="*/ 105262 h 2354584"/>
              <a:gd name="connsiteX4" fmla="*/ 32738 w 3421839"/>
              <a:gd name="connsiteY4" fmla="*/ 172337 h 2354584"/>
              <a:gd name="connsiteX5" fmla="*/ 574904 w 3421839"/>
              <a:gd name="connsiteY5" fmla="*/ 633147 h 2354584"/>
              <a:gd name="connsiteX6" fmla="*/ 3421839 w 3421839"/>
              <a:gd name="connsiteY6" fmla="*/ 2310439 h 2354584"/>
              <a:gd name="connsiteX0" fmla="*/ 415537 w 3434796"/>
              <a:gd name="connsiteY0" fmla="*/ 78996 h 2354584"/>
              <a:gd name="connsiteX1" fmla="*/ 163050 w 3434796"/>
              <a:gd name="connsiteY1" fmla="*/ 278808 h 2354584"/>
              <a:gd name="connsiteX2" fmla="*/ 539558 w 3434796"/>
              <a:gd name="connsiteY2" fmla="*/ 388342 h 2354584"/>
              <a:gd name="connsiteX3" fmla="*/ 713171 w 3434796"/>
              <a:gd name="connsiteY3" fmla="*/ 105262 h 2354584"/>
              <a:gd name="connsiteX4" fmla="*/ 45695 w 3434796"/>
              <a:gd name="connsiteY4" fmla="*/ 172337 h 2354584"/>
              <a:gd name="connsiteX5" fmla="*/ 587861 w 3434796"/>
              <a:gd name="connsiteY5" fmla="*/ 633147 h 2354584"/>
              <a:gd name="connsiteX6" fmla="*/ 3434796 w 3434796"/>
              <a:gd name="connsiteY6" fmla="*/ 2310439 h 2354584"/>
              <a:gd name="connsiteX0" fmla="*/ 405092 w 3424351"/>
              <a:gd name="connsiteY0" fmla="*/ 78996 h 2354584"/>
              <a:gd name="connsiteX1" fmla="*/ 152605 w 3424351"/>
              <a:gd name="connsiteY1" fmla="*/ 278808 h 2354584"/>
              <a:gd name="connsiteX2" fmla="*/ 529113 w 3424351"/>
              <a:gd name="connsiteY2" fmla="*/ 388342 h 2354584"/>
              <a:gd name="connsiteX3" fmla="*/ 702726 w 3424351"/>
              <a:gd name="connsiteY3" fmla="*/ 105262 h 2354584"/>
              <a:gd name="connsiteX4" fmla="*/ 35250 w 3424351"/>
              <a:gd name="connsiteY4" fmla="*/ 172337 h 2354584"/>
              <a:gd name="connsiteX5" fmla="*/ 577416 w 3424351"/>
              <a:gd name="connsiteY5" fmla="*/ 633147 h 2354584"/>
              <a:gd name="connsiteX6" fmla="*/ 3424351 w 3424351"/>
              <a:gd name="connsiteY6" fmla="*/ 2310439 h 2354584"/>
              <a:gd name="connsiteX0" fmla="*/ 405092 w 3424351"/>
              <a:gd name="connsiteY0" fmla="*/ 78996 h 2354584"/>
              <a:gd name="connsiteX1" fmla="*/ 158768 w 3424351"/>
              <a:gd name="connsiteY1" fmla="*/ 385552 h 2354584"/>
              <a:gd name="connsiteX2" fmla="*/ 529113 w 3424351"/>
              <a:gd name="connsiteY2" fmla="*/ 388342 h 2354584"/>
              <a:gd name="connsiteX3" fmla="*/ 702726 w 3424351"/>
              <a:gd name="connsiteY3" fmla="*/ 105262 h 2354584"/>
              <a:gd name="connsiteX4" fmla="*/ 35250 w 3424351"/>
              <a:gd name="connsiteY4" fmla="*/ 172337 h 2354584"/>
              <a:gd name="connsiteX5" fmla="*/ 577416 w 3424351"/>
              <a:gd name="connsiteY5" fmla="*/ 633147 h 2354584"/>
              <a:gd name="connsiteX6" fmla="*/ 3424351 w 3424351"/>
              <a:gd name="connsiteY6" fmla="*/ 2310439 h 2354584"/>
              <a:gd name="connsiteX0" fmla="*/ 405092 w 3424351"/>
              <a:gd name="connsiteY0" fmla="*/ 78996 h 2354584"/>
              <a:gd name="connsiteX1" fmla="*/ 158768 w 3424351"/>
              <a:gd name="connsiteY1" fmla="*/ 385552 h 2354584"/>
              <a:gd name="connsiteX2" fmla="*/ 520585 w 3424351"/>
              <a:gd name="connsiteY2" fmla="*/ 456991 h 2354584"/>
              <a:gd name="connsiteX3" fmla="*/ 702726 w 3424351"/>
              <a:gd name="connsiteY3" fmla="*/ 105262 h 2354584"/>
              <a:gd name="connsiteX4" fmla="*/ 35250 w 3424351"/>
              <a:gd name="connsiteY4" fmla="*/ 172337 h 2354584"/>
              <a:gd name="connsiteX5" fmla="*/ 577416 w 3424351"/>
              <a:gd name="connsiteY5" fmla="*/ 633147 h 2354584"/>
              <a:gd name="connsiteX6" fmla="*/ 3424351 w 3424351"/>
              <a:gd name="connsiteY6" fmla="*/ 2310439 h 2354584"/>
              <a:gd name="connsiteX0" fmla="*/ 405092 w 3424351"/>
              <a:gd name="connsiteY0" fmla="*/ 78996 h 2354584"/>
              <a:gd name="connsiteX1" fmla="*/ 158768 w 3424351"/>
              <a:gd name="connsiteY1" fmla="*/ 385552 h 2354584"/>
              <a:gd name="connsiteX2" fmla="*/ 520585 w 3424351"/>
              <a:gd name="connsiteY2" fmla="*/ 456991 h 2354584"/>
              <a:gd name="connsiteX3" fmla="*/ 702726 w 3424351"/>
              <a:gd name="connsiteY3" fmla="*/ 105262 h 2354584"/>
              <a:gd name="connsiteX4" fmla="*/ 35250 w 3424351"/>
              <a:gd name="connsiteY4" fmla="*/ 172337 h 2354584"/>
              <a:gd name="connsiteX5" fmla="*/ 577416 w 3424351"/>
              <a:gd name="connsiteY5" fmla="*/ 633147 h 2354584"/>
              <a:gd name="connsiteX6" fmla="*/ 3424351 w 3424351"/>
              <a:gd name="connsiteY6" fmla="*/ 2310439 h 2354584"/>
              <a:gd name="connsiteX0" fmla="*/ 536210 w 3424351"/>
              <a:gd name="connsiteY0" fmla="*/ 164864 h 2354584"/>
              <a:gd name="connsiteX1" fmla="*/ 158768 w 3424351"/>
              <a:gd name="connsiteY1" fmla="*/ 385552 h 2354584"/>
              <a:gd name="connsiteX2" fmla="*/ 520585 w 3424351"/>
              <a:gd name="connsiteY2" fmla="*/ 456991 h 2354584"/>
              <a:gd name="connsiteX3" fmla="*/ 702726 w 3424351"/>
              <a:gd name="connsiteY3" fmla="*/ 105262 h 2354584"/>
              <a:gd name="connsiteX4" fmla="*/ 35250 w 3424351"/>
              <a:gd name="connsiteY4" fmla="*/ 172337 h 2354584"/>
              <a:gd name="connsiteX5" fmla="*/ 577416 w 3424351"/>
              <a:gd name="connsiteY5" fmla="*/ 633147 h 2354584"/>
              <a:gd name="connsiteX6" fmla="*/ 3424351 w 3424351"/>
              <a:gd name="connsiteY6" fmla="*/ 2310439 h 2354584"/>
              <a:gd name="connsiteX0" fmla="*/ 536210 w 3424351"/>
              <a:gd name="connsiteY0" fmla="*/ 164864 h 2354584"/>
              <a:gd name="connsiteX1" fmla="*/ 158768 w 3424351"/>
              <a:gd name="connsiteY1" fmla="*/ 385552 h 2354584"/>
              <a:gd name="connsiteX2" fmla="*/ 520585 w 3424351"/>
              <a:gd name="connsiteY2" fmla="*/ 456991 h 2354584"/>
              <a:gd name="connsiteX3" fmla="*/ 702726 w 3424351"/>
              <a:gd name="connsiteY3" fmla="*/ 105262 h 2354584"/>
              <a:gd name="connsiteX4" fmla="*/ 35250 w 3424351"/>
              <a:gd name="connsiteY4" fmla="*/ 172337 h 2354584"/>
              <a:gd name="connsiteX5" fmla="*/ 577416 w 3424351"/>
              <a:gd name="connsiteY5" fmla="*/ 633147 h 2354584"/>
              <a:gd name="connsiteX6" fmla="*/ 3424351 w 3424351"/>
              <a:gd name="connsiteY6" fmla="*/ 2310439 h 2354584"/>
              <a:gd name="connsiteX0" fmla="*/ 536210 w 3424351"/>
              <a:gd name="connsiteY0" fmla="*/ 164864 h 2354584"/>
              <a:gd name="connsiteX1" fmla="*/ 203263 w 3424351"/>
              <a:gd name="connsiteY1" fmla="*/ 355709 h 2354584"/>
              <a:gd name="connsiteX2" fmla="*/ 520585 w 3424351"/>
              <a:gd name="connsiteY2" fmla="*/ 456991 h 2354584"/>
              <a:gd name="connsiteX3" fmla="*/ 702726 w 3424351"/>
              <a:gd name="connsiteY3" fmla="*/ 105262 h 2354584"/>
              <a:gd name="connsiteX4" fmla="*/ 35250 w 3424351"/>
              <a:gd name="connsiteY4" fmla="*/ 172337 h 2354584"/>
              <a:gd name="connsiteX5" fmla="*/ 577416 w 3424351"/>
              <a:gd name="connsiteY5" fmla="*/ 633147 h 2354584"/>
              <a:gd name="connsiteX6" fmla="*/ 3424351 w 3424351"/>
              <a:gd name="connsiteY6" fmla="*/ 2310439 h 2354584"/>
              <a:gd name="connsiteX0" fmla="*/ 536210 w 3424351"/>
              <a:gd name="connsiteY0" fmla="*/ 164864 h 2354584"/>
              <a:gd name="connsiteX1" fmla="*/ 203263 w 3424351"/>
              <a:gd name="connsiteY1" fmla="*/ 355709 h 2354584"/>
              <a:gd name="connsiteX2" fmla="*/ 520585 w 3424351"/>
              <a:gd name="connsiteY2" fmla="*/ 456991 h 2354584"/>
              <a:gd name="connsiteX3" fmla="*/ 702726 w 3424351"/>
              <a:gd name="connsiteY3" fmla="*/ 105262 h 2354584"/>
              <a:gd name="connsiteX4" fmla="*/ 35250 w 3424351"/>
              <a:gd name="connsiteY4" fmla="*/ 172337 h 2354584"/>
              <a:gd name="connsiteX5" fmla="*/ 577416 w 3424351"/>
              <a:gd name="connsiteY5" fmla="*/ 633147 h 2354584"/>
              <a:gd name="connsiteX6" fmla="*/ 3424351 w 3424351"/>
              <a:gd name="connsiteY6" fmla="*/ 2310439 h 2354584"/>
              <a:gd name="connsiteX0" fmla="*/ 492379 w 3380520"/>
              <a:gd name="connsiteY0" fmla="*/ 160559 h 2350279"/>
              <a:gd name="connsiteX1" fmla="*/ 159432 w 3380520"/>
              <a:gd name="connsiteY1" fmla="*/ 351404 h 2350279"/>
              <a:gd name="connsiteX2" fmla="*/ 476754 w 3380520"/>
              <a:gd name="connsiteY2" fmla="*/ 452686 h 2350279"/>
              <a:gd name="connsiteX3" fmla="*/ 658895 w 3380520"/>
              <a:gd name="connsiteY3" fmla="*/ 100957 h 2350279"/>
              <a:gd name="connsiteX4" fmla="*/ 37645 w 3380520"/>
              <a:gd name="connsiteY4" fmla="*/ 178983 h 2350279"/>
              <a:gd name="connsiteX5" fmla="*/ 533585 w 3380520"/>
              <a:gd name="connsiteY5" fmla="*/ 628842 h 2350279"/>
              <a:gd name="connsiteX6" fmla="*/ 3380520 w 3380520"/>
              <a:gd name="connsiteY6" fmla="*/ 2306134 h 2350279"/>
              <a:gd name="connsiteX0" fmla="*/ 560640 w 3380520"/>
              <a:gd name="connsiteY0" fmla="*/ 228651 h 2350279"/>
              <a:gd name="connsiteX1" fmla="*/ 159432 w 3380520"/>
              <a:gd name="connsiteY1" fmla="*/ 351404 h 2350279"/>
              <a:gd name="connsiteX2" fmla="*/ 476754 w 3380520"/>
              <a:gd name="connsiteY2" fmla="*/ 452686 h 2350279"/>
              <a:gd name="connsiteX3" fmla="*/ 658895 w 3380520"/>
              <a:gd name="connsiteY3" fmla="*/ 100957 h 2350279"/>
              <a:gd name="connsiteX4" fmla="*/ 37645 w 3380520"/>
              <a:gd name="connsiteY4" fmla="*/ 178983 h 2350279"/>
              <a:gd name="connsiteX5" fmla="*/ 533585 w 3380520"/>
              <a:gd name="connsiteY5" fmla="*/ 628842 h 2350279"/>
              <a:gd name="connsiteX6" fmla="*/ 3380520 w 3380520"/>
              <a:gd name="connsiteY6" fmla="*/ 2306134 h 2350279"/>
              <a:gd name="connsiteX0" fmla="*/ 560640 w 3380520"/>
              <a:gd name="connsiteY0" fmla="*/ 228651 h 2350279"/>
              <a:gd name="connsiteX1" fmla="*/ 235251 w 3380520"/>
              <a:gd name="connsiteY1" fmla="*/ 366480 h 2350279"/>
              <a:gd name="connsiteX2" fmla="*/ 476754 w 3380520"/>
              <a:gd name="connsiteY2" fmla="*/ 452686 h 2350279"/>
              <a:gd name="connsiteX3" fmla="*/ 658895 w 3380520"/>
              <a:gd name="connsiteY3" fmla="*/ 100957 h 2350279"/>
              <a:gd name="connsiteX4" fmla="*/ 37645 w 3380520"/>
              <a:gd name="connsiteY4" fmla="*/ 178983 h 2350279"/>
              <a:gd name="connsiteX5" fmla="*/ 533585 w 3380520"/>
              <a:gd name="connsiteY5" fmla="*/ 628842 h 2350279"/>
              <a:gd name="connsiteX6" fmla="*/ 3380520 w 3380520"/>
              <a:gd name="connsiteY6" fmla="*/ 2306134 h 2350279"/>
              <a:gd name="connsiteX0" fmla="*/ 560640 w 3380520"/>
              <a:gd name="connsiteY0" fmla="*/ 228651 h 2350279"/>
              <a:gd name="connsiteX1" fmla="*/ 235251 w 3380520"/>
              <a:gd name="connsiteY1" fmla="*/ 366480 h 2350279"/>
              <a:gd name="connsiteX2" fmla="*/ 540583 w 3380520"/>
              <a:gd name="connsiteY2" fmla="*/ 454827 h 2350279"/>
              <a:gd name="connsiteX3" fmla="*/ 658895 w 3380520"/>
              <a:gd name="connsiteY3" fmla="*/ 100957 h 2350279"/>
              <a:gd name="connsiteX4" fmla="*/ 37645 w 3380520"/>
              <a:gd name="connsiteY4" fmla="*/ 178983 h 2350279"/>
              <a:gd name="connsiteX5" fmla="*/ 533585 w 3380520"/>
              <a:gd name="connsiteY5" fmla="*/ 628842 h 2350279"/>
              <a:gd name="connsiteX6" fmla="*/ 3380520 w 3380520"/>
              <a:gd name="connsiteY6" fmla="*/ 2306134 h 2350279"/>
              <a:gd name="connsiteX0" fmla="*/ 560640 w 3380520"/>
              <a:gd name="connsiteY0" fmla="*/ 228651 h 2350279"/>
              <a:gd name="connsiteX1" fmla="*/ 235251 w 3380520"/>
              <a:gd name="connsiteY1" fmla="*/ 366480 h 2350279"/>
              <a:gd name="connsiteX2" fmla="*/ 540583 w 3380520"/>
              <a:gd name="connsiteY2" fmla="*/ 454827 h 2350279"/>
              <a:gd name="connsiteX3" fmla="*/ 658895 w 3380520"/>
              <a:gd name="connsiteY3" fmla="*/ 100957 h 2350279"/>
              <a:gd name="connsiteX4" fmla="*/ 37645 w 3380520"/>
              <a:gd name="connsiteY4" fmla="*/ 178983 h 2350279"/>
              <a:gd name="connsiteX5" fmla="*/ 533585 w 3380520"/>
              <a:gd name="connsiteY5" fmla="*/ 628842 h 2350279"/>
              <a:gd name="connsiteX6" fmla="*/ 3380520 w 3380520"/>
              <a:gd name="connsiteY6" fmla="*/ 2306134 h 2350279"/>
              <a:gd name="connsiteX0" fmla="*/ 560640 w 3380520"/>
              <a:gd name="connsiteY0" fmla="*/ 228651 h 2350279"/>
              <a:gd name="connsiteX1" fmla="*/ 283419 w 3380520"/>
              <a:gd name="connsiteY1" fmla="*/ 346161 h 2350279"/>
              <a:gd name="connsiteX2" fmla="*/ 540583 w 3380520"/>
              <a:gd name="connsiteY2" fmla="*/ 454827 h 2350279"/>
              <a:gd name="connsiteX3" fmla="*/ 658895 w 3380520"/>
              <a:gd name="connsiteY3" fmla="*/ 100957 h 2350279"/>
              <a:gd name="connsiteX4" fmla="*/ 37645 w 3380520"/>
              <a:gd name="connsiteY4" fmla="*/ 178983 h 2350279"/>
              <a:gd name="connsiteX5" fmla="*/ 533585 w 3380520"/>
              <a:gd name="connsiteY5" fmla="*/ 628842 h 2350279"/>
              <a:gd name="connsiteX6" fmla="*/ 3380520 w 3380520"/>
              <a:gd name="connsiteY6" fmla="*/ 2306134 h 2350279"/>
              <a:gd name="connsiteX0" fmla="*/ 527934 w 3347814"/>
              <a:gd name="connsiteY0" fmla="*/ 228651 h 2350279"/>
              <a:gd name="connsiteX1" fmla="*/ 250713 w 3347814"/>
              <a:gd name="connsiteY1" fmla="*/ 346161 h 2350279"/>
              <a:gd name="connsiteX2" fmla="*/ 507877 w 3347814"/>
              <a:gd name="connsiteY2" fmla="*/ 454827 h 2350279"/>
              <a:gd name="connsiteX3" fmla="*/ 626189 w 3347814"/>
              <a:gd name="connsiteY3" fmla="*/ 100957 h 2350279"/>
              <a:gd name="connsiteX4" fmla="*/ 4939 w 3347814"/>
              <a:gd name="connsiteY4" fmla="*/ 178983 h 2350279"/>
              <a:gd name="connsiteX5" fmla="*/ 500879 w 3347814"/>
              <a:gd name="connsiteY5" fmla="*/ 628842 h 2350279"/>
              <a:gd name="connsiteX6" fmla="*/ 3347814 w 3347814"/>
              <a:gd name="connsiteY6" fmla="*/ 2306134 h 2350279"/>
              <a:gd name="connsiteX0" fmla="*/ 487808 w 3307688"/>
              <a:gd name="connsiteY0" fmla="*/ 217143 h 2338771"/>
              <a:gd name="connsiteX1" fmla="*/ 210587 w 3307688"/>
              <a:gd name="connsiteY1" fmla="*/ 334653 h 2338771"/>
              <a:gd name="connsiteX2" fmla="*/ 467751 w 3307688"/>
              <a:gd name="connsiteY2" fmla="*/ 443319 h 2338771"/>
              <a:gd name="connsiteX3" fmla="*/ 586063 w 3307688"/>
              <a:gd name="connsiteY3" fmla="*/ 89449 h 2338771"/>
              <a:gd name="connsiteX4" fmla="*/ 5424 w 3307688"/>
              <a:gd name="connsiteY4" fmla="*/ 200172 h 2338771"/>
              <a:gd name="connsiteX5" fmla="*/ 460753 w 3307688"/>
              <a:gd name="connsiteY5" fmla="*/ 617334 h 2338771"/>
              <a:gd name="connsiteX6" fmla="*/ 3307688 w 3307688"/>
              <a:gd name="connsiteY6" fmla="*/ 2294626 h 2338771"/>
              <a:gd name="connsiteX0" fmla="*/ 487808 w 3307688"/>
              <a:gd name="connsiteY0" fmla="*/ 242509 h 2364137"/>
              <a:gd name="connsiteX1" fmla="*/ 210587 w 3307688"/>
              <a:gd name="connsiteY1" fmla="*/ 360019 h 2364137"/>
              <a:gd name="connsiteX2" fmla="*/ 467751 w 3307688"/>
              <a:gd name="connsiteY2" fmla="*/ 468685 h 2364137"/>
              <a:gd name="connsiteX3" fmla="*/ 586063 w 3307688"/>
              <a:gd name="connsiteY3" fmla="*/ 114815 h 2364137"/>
              <a:gd name="connsiteX4" fmla="*/ 5424 w 3307688"/>
              <a:gd name="connsiteY4" fmla="*/ 225538 h 2364137"/>
              <a:gd name="connsiteX5" fmla="*/ 460753 w 3307688"/>
              <a:gd name="connsiteY5" fmla="*/ 642700 h 2364137"/>
              <a:gd name="connsiteX6" fmla="*/ 3307688 w 3307688"/>
              <a:gd name="connsiteY6" fmla="*/ 2319992 h 236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7688" h="2364137">
                <a:moveTo>
                  <a:pt x="487808" y="242509"/>
                </a:moveTo>
                <a:cubicBezTo>
                  <a:pt x="224084" y="91647"/>
                  <a:pt x="147216" y="284488"/>
                  <a:pt x="210587" y="360019"/>
                </a:cubicBezTo>
                <a:cubicBezTo>
                  <a:pt x="223391" y="412357"/>
                  <a:pt x="271497" y="453367"/>
                  <a:pt x="467751" y="468685"/>
                </a:cubicBezTo>
                <a:cubicBezTo>
                  <a:pt x="695540" y="456859"/>
                  <a:pt x="746519" y="265719"/>
                  <a:pt x="586063" y="114815"/>
                </a:cubicBezTo>
                <a:cubicBezTo>
                  <a:pt x="334304" y="-47197"/>
                  <a:pt x="90850" y="-60949"/>
                  <a:pt x="5424" y="225538"/>
                </a:cubicBezTo>
                <a:cubicBezTo>
                  <a:pt x="-49002" y="498835"/>
                  <a:pt x="320797" y="516808"/>
                  <a:pt x="460753" y="642700"/>
                </a:cubicBezTo>
                <a:cubicBezTo>
                  <a:pt x="825235" y="857765"/>
                  <a:pt x="1541199" y="2667317"/>
                  <a:pt x="3307688" y="2319992"/>
                </a:cubicBezTo>
              </a:path>
            </a:pathLst>
          </a:custGeom>
          <a:noFill/>
          <a:ln w="12700">
            <a:solidFill>
              <a:srgbClr val="002B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7828" y="35099"/>
            <a:ext cx="8229600" cy="994121"/>
          </a:xfrm>
        </p:spPr>
        <p:txBody>
          <a:bodyPr>
            <a:noAutofit/>
          </a:bodyPr>
          <a:lstStyle/>
          <a:p>
            <a:pPr algn="l"/>
            <a:r>
              <a:rPr lang="en-AU" sz="28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Buy Local</a:t>
            </a:r>
            <a:r>
              <a:rPr lang="en-AU" sz="28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AU" sz="28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AU" sz="28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2953" y="1268760"/>
            <a:ext cx="6507319" cy="216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Aspiration: Progressive, connected communities that enable economic growth and employment</a:t>
            </a:r>
          </a:p>
          <a:p>
            <a:r>
              <a:rPr lang="en-AU" sz="18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Local Initiative to solidify support for local businesses and enhance the City’s focus on transformational initiatives</a:t>
            </a:r>
          </a:p>
          <a:p>
            <a:r>
              <a:rPr lang="en-AU" sz="180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local economic growth and development</a:t>
            </a:r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A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905367" y="2788470"/>
            <a:ext cx="13565" cy="4080409"/>
          </a:xfrm>
          <a:prstGeom prst="line">
            <a:avLst/>
          </a:prstGeom>
          <a:ln w="25400">
            <a:solidFill>
              <a:srgbClr val="878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rot="18982784">
            <a:off x="7765494" y="4517308"/>
            <a:ext cx="1294979" cy="623034"/>
          </a:xfrm>
          <a:custGeom>
            <a:avLst/>
            <a:gdLst>
              <a:gd name="connsiteX0" fmla="*/ 0 w 1043608"/>
              <a:gd name="connsiteY0" fmla="*/ 252028 h 504056"/>
              <a:gd name="connsiteX1" fmla="*/ 521804 w 1043608"/>
              <a:gd name="connsiteY1" fmla="*/ 0 h 504056"/>
              <a:gd name="connsiteX2" fmla="*/ 1043608 w 1043608"/>
              <a:gd name="connsiteY2" fmla="*/ 252028 h 504056"/>
              <a:gd name="connsiteX3" fmla="*/ 521804 w 1043608"/>
              <a:gd name="connsiteY3" fmla="*/ 504056 h 504056"/>
              <a:gd name="connsiteX4" fmla="*/ 0 w 1043608"/>
              <a:gd name="connsiteY4" fmla="*/ 252028 h 504056"/>
              <a:gd name="connsiteX0" fmla="*/ 0 w 1294912"/>
              <a:gd name="connsiteY0" fmla="*/ 238809 h 504122"/>
              <a:gd name="connsiteX1" fmla="*/ 773108 w 1294912"/>
              <a:gd name="connsiteY1" fmla="*/ 35 h 504122"/>
              <a:gd name="connsiteX2" fmla="*/ 1294912 w 1294912"/>
              <a:gd name="connsiteY2" fmla="*/ 252063 h 504122"/>
              <a:gd name="connsiteX3" fmla="*/ 773108 w 1294912"/>
              <a:gd name="connsiteY3" fmla="*/ 504091 h 504122"/>
              <a:gd name="connsiteX4" fmla="*/ 0 w 1294912"/>
              <a:gd name="connsiteY4" fmla="*/ 238809 h 504122"/>
              <a:gd name="connsiteX0" fmla="*/ 1914 w 1296826"/>
              <a:gd name="connsiteY0" fmla="*/ 238797 h 504110"/>
              <a:gd name="connsiteX1" fmla="*/ 775022 w 1296826"/>
              <a:gd name="connsiteY1" fmla="*/ 23 h 504110"/>
              <a:gd name="connsiteX2" fmla="*/ 1296826 w 1296826"/>
              <a:gd name="connsiteY2" fmla="*/ 252051 h 504110"/>
              <a:gd name="connsiteX3" fmla="*/ 775022 w 1296826"/>
              <a:gd name="connsiteY3" fmla="*/ 504079 h 504110"/>
              <a:gd name="connsiteX4" fmla="*/ 1914 w 1296826"/>
              <a:gd name="connsiteY4" fmla="*/ 238797 h 504110"/>
              <a:gd name="connsiteX0" fmla="*/ 67 w 1294979"/>
              <a:gd name="connsiteY0" fmla="*/ 238792 h 504105"/>
              <a:gd name="connsiteX1" fmla="*/ 773175 w 1294979"/>
              <a:gd name="connsiteY1" fmla="*/ 18 h 504105"/>
              <a:gd name="connsiteX2" fmla="*/ 1294979 w 1294979"/>
              <a:gd name="connsiteY2" fmla="*/ 252046 h 504105"/>
              <a:gd name="connsiteX3" fmla="*/ 773175 w 1294979"/>
              <a:gd name="connsiteY3" fmla="*/ 504074 h 504105"/>
              <a:gd name="connsiteX4" fmla="*/ 67 w 1294979"/>
              <a:gd name="connsiteY4" fmla="*/ 238792 h 5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979" h="504105">
                <a:moveTo>
                  <a:pt x="67" y="238792"/>
                </a:moveTo>
                <a:cubicBezTo>
                  <a:pt x="-7025" y="205958"/>
                  <a:pt x="557356" y="-2191"/>
                  <a:pt x="773175" y="18"/>
                </a:cubicBezTo>
                <a:cubicBezTo>
                  <a:pt x="988994" y="2227"/>
                  <a:pt x="1294979" y="112855"/>
                  <a:pt x="1294979" y="252046"/>
                </a:cubicBezTo>
                <a:cubicBezTo>
                  <a:pt x="1294979" y="391237"/>
                  <a:pt x="988994" y="506283"/>
                  <a:pt x="773175" y="504074"/>
                </a:cubicBezTo>
                <a:cubicBezTo>
                  <a:pt x="557356" y="501865"/>
                  <a:pt x="7159" y="271626"/>
                  <a:pt x="67" y="238792"/>
                </a:cubicBezTo>
                <a:close/>
              </a:path>
            </a:pathLst>
          </a:custGeom>
          <a:solidFill>
            <a:srgbClr val="878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Oval 16"/>
          <p:cNvSpPr/>
          <p:nvPr/>
        </p:nvSpPr>
        <p:spPr>
          <a:xfrm rot="13897689">
            <a:off x="7163343" y="5432497"/>
            <a:ext cx="924282" cy="444686"/>
          </a:xfrm>
          <a:custGeom>
            <a:avLst/>
            <a:gdLst>
              <a:gd name="connsiteX0" fmla="*/ 0 w 1043608"/>
              <a:gd name="connsiteY0" fmla="*/ 252028 h 504056"/>
              <a:gd name="connsiteX1" fmla="*/ 521804 w 1043608"/>
              <a:gd name="connsiteY1" fmla="*/ 0 h 504056"/>
              <a:gd name="connsiteX2" fmla="*/ 1043608 w 1043608"/>
              <a:gd name="connsiteY2" fmla="*/ 252028 h 504056"/>
              <a:gd name="connsiteX3" fmla="*/ 521804 w 1043608"/>
              <a:gd name="connsiteY3" fmla="*/ 504056 h 504056"/>
              <a:gd name="connsiteX4" fmla="*/ 0 w 1043608"/>
              <a:gd name="connsiteY4" fmla="*/ 252028 h 504056"/>
              <a:gd name="connsiteX0" fmla="*/ 0 w 1294912"/>
              <a:gd name="connsiteY0" fmla="*/ 238809 h 504122"/>
              <a:gd name="connsiteX1" fmla="*/ 773108 w 1294912"/>
              <a:gd name="connsiteY1" fmla="*/ 35 h 504122"/>
              <a:gd name="connsiteX2" fmla="*/ 1294912 w 1294912"/>
              <a:gd name="connsiteY2" fmla="*/ 252063 h 504122"/>
              <a:gd name="connsiteX3" fmla="*/ 773108 w 1294912"/>
              <a:gd name="connsiteY3" fmla="*/ 504091 h 504122"/>
              <a:gd name="connsiteX4" fmla="*/ 0 w 1294912"/>
              <a:gd name="connsiteY4" fmla="*/ 238809 h 504122"/>
              <a:gd name="connsiteX0" fmla="*/ 1914 w 1296826"/>
              <a:gd name="connsiteY0" fmla="*/ 238797 h 504110"/>
              <a:gd name="connsiteX1" fmla="*/ 775022 w 1296826"/>
              <a:gd name="connsiteY1" fmla="*/ 23 h 504110"/>
              <a:gd name="connsiteX2" fmla="*/ 1296826 w 1296826"/>
              <a:gd name="connsiteY2" fmla="*/ 252051 h 504110"/>
              <a:gd name="connsiteX3" fmla="*/ 775022 w 1296826"/>
              <a:gd name="connsiteY3" fmla="*/ 504079 h 504110"/>
              <a:gd name="connsiteX4" fmla="*/ 1914 w 1296826"/>
              <a:gd name="connsiteY4" fmla="*/ 238797 h 504110"/>
              <a:gd name="connsiteX0" fmla="*/ 67 w 1294979"/>
              <a:gd name="connsiteY0" fmla="*/ 238792 h 504105"/>
              <a:gd name="connsiteX1" fmla="*/ 773175 w 1294979"/>
              <a:gd name="connsiteY1" fmla="*/ 18 h 504105"/>
              <a:gd name="connsiteX2" fmla="*/ 1294979 w 1294979"/>
              <a:gd name="connsiteY2" fmla="*/ 252046 h 504105"/>
              <a:gd name="connsiteX3" fmla="*/ 773175 w 1294979"/>
              <a:gd name="connsiteY3" fmla="*/ 504074 h 504105"/>
              <a:gd name="connsiteX4" fmla="*/ 67 w 1294979"/>
              <a:gd name="connsiteY4" fmla="*/ 238792 h 5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979" h="504105">
                <a:moveTo>
                  <a:pt x="67" y="238792"/>
                </a:moveTo>
                <a:cubicBezTo>
                  <a:pt x="-7025" y="205958"/>
                  <a:pt x="557356" y="-2191"/>
                  <a:pt x="773175" y="18"/>
                </a:cubicBezTo>
                <a:cubicBezTo>
                  <a:pt x="988994" y="2227"/>
                  <a:pt x="1294979" y="112855"/>
                  <a:pt x="1294979" y="252046"/>
                </a:cubicBezTo>
                <a:cubicBezTo>
                  <a:pt x="1294979" y="391237"/>
                  <a:pt x="988994" y="506283"/>
                  <a:pt x="773175" y="504074"/>
                </a:cubicBezTo>
                <a:cubicBezTo>
                  <a:pt x="557356" y="501865"/>
                  <a:pt x="7159" y="271626"/>
                  <a:pt x="67" y="238792"/>
                </a:cubicBezTo>
                <a:close/>
              </a:path>
            </a:pathLst>
          </a:custGeom>
          <a:solidFill>
            <a:srgbClr val="878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Oval 16"/>
          <p:cNvSpPr/>
          <p:nvPr/>
        </p:nvSpPr>
        <p:spPr>
          <a:xfrm rot="13897689">
            <a:off x="7163345" y="3786547"/>
            <a:ext cx="924282" cy="444686"/>
          </a:xfrm>
          <a:custGeom>
            <a:avLst/>
            <a:gdLst>
              <a:gd name="connsiteX0" fmla="*/ 0 w 1043608"/>
              <a:gd name="connsiteY0" fmla="*/ 252028 h 504056"/>
              <a:gd name="connsiteX1" fmla="*/ 521804 w 1043608"/>
              <a:gd name="connsiteY1" fmla="*/ 0 h 504056"/>
              <a:gd name="connsiteX2" fmla="*/ 1043608 w 1043608"/>
              <a:gd name="connsiteY2" fmla="*/ 252028 h 504056"/>
              <a:gd name="connsiteX3" fmla="*/ 521804 w 1043608"/>
              <a:gd name="connsiteY3" fmla="*/ 504056 h 504056"/>
              <a:gd name="connsiteX4" fmla="*/ 0 w 1043608"/>
              <a:gd name="connsiteY4" fmla="*/ 252028 h 504056"/>
              <a:gd name="connsiteX0" fmla="*/ 0 w 1294912"/>
              <a:gd name="connsiteY0" fmla="*/ 238809 h 504122"/>
              <a:gd name="connsiteX1" fmla="*/ 773108 w 1294912"/>
              <a:gd name="connsiteY1" fmla="*/ 35 h 504122"/>
              <a:gd name="connsiteX2" fmla="*/ 1294912 w 1294912"/>
              <a:gd name="connsiteY2" fmla="*/ 252063 h 504122"/>
              <a:gd name="connsiteX3" fmla="*/ 773108 w 1294912"/>
              <a:gd name="connsiteY3" fmla="*/ 504091 h 504122"/>
              <a:gd name="connsiteX4" fmla="*/ 0 w 1294912"/>
              <a:gd name="connsiteY4" fmla="*/ 238809 h 504122"/>
              <a:gd name="connsiteX0" fmla="*/ 1914 w 1296826"/>
              <a:gd name="connsiteY0" fmla="*/ 238797 h 504110"/>
              <a:gd name="connsiteX1" fmla="*/ 775022 w 1296826"/>
              <a:gd name="connsiteY1" fmla="*/ 23 h 504110"/>
              <a:gd name="connsiteX2" fmla="*/ 1296826 w 1296826"/>
              <a:gd name="connsiteY2" fmla="*/ 252051 h 504110"/>
              <a:gd name="connsiteX3" fmla="*/ 775022 w 1296826"/>
              <a:gd name="connsiteY3" fmla="*/ 504079 h 504110"/>
              <a:gd name="connsiteX4" fmla="*/ 1914 w 1296826"/>
              <a:gd name="connsiteY4" fmla="*/ 238797 h 504110"/>
              <a:gd name="connsiteX0" fmla="*/ 67 w 1294979"/>
              <a:gd name="connsiteY0" fmla="*/ 238792 h 504105"/>
              <a:gd name="connsiteX1" fmla="*/ 773175 w 1294979"/>
              <a:gd name="connsiteY1" fmla="*/ 18 h 504105"/>
              <a:gd name="connsiteX2" fmla="*/ 1294979 w 1294979"/>
              <a:gd name="connsiteY2" fmla="*/ 252046 h 504105"/>
              <a:gd name="connsiteX3" fmla="*/ 773175 w 1294979"/>
              <a:gd name="connsiteY3" fmla="*/ 504074 h 504105"/>
              <a:gd name="connsiteX4" fmla="*/ 67 w 1294979"/>
              <a:gd name="connsiteY4" fmla="*/ 238792 h 5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979" h="504105">
                <a:moveTo>
                  <a:pt x="67" y="238792"/>
                </a:moveTo>
                <a:cubicBezTo>
                  <a:pt x="-7025" y="205958"/>
                  <a:pt x="557356" y="-2191"/>
                  <a:pt x="773175" y="18"/>
                </a:cubicBezTo>
                <a:cubicBezTo>
                  <a:pt x="988994" y="2227"/>
                  <a:pt x="1294979" y="112855"/>
                  <a:pt x="1294979" y="252046"/>
                </a:cubicBezTo>
                <a:cubicBezTo>
                  <a:pt x="1294979" y="391237"/>
                  <a:pt x="988994" y="506283"/>
                  <a:pt x="773175" y="504074"/>
                </a:cubicBezTo>
                <a:cubicBezTo>
                  <a:pt x="557356" y="501865"/>
                  <a:pt x="7159" y="271626"/>
                  <a:pt x="67" y="238792"/>
                </a:cubicBezTo>
                <a:close/>
              </a:path>
            </a:pathLst>
          </a:custGeom>
          <a:solidFill>
            <a:srgbClr val="878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Oval 16"/>
          <p:cNvSpPr/>
          <p:nvPr/>
        </p:nvSpPr>
        <p:spPr>
          <a:xfrm rot="18982784">
            <a:off x="7747951" y="2532030"/>
            <a:ext cx="1294979" cy="623034"/>
          </a:xfrm>
          <a:custGeom>
            <a:avLst/>
            <a:gdLst>
              <a:gd name="connsiteX0" fmla="*/ 0 w 1043608"/>
              <a:gd name="connsiteY0" fmla="*/ 252028 h 504056"/>
              <a:gd name="connsiteX1" fmla="*/ 521804 w 1043608"/>
              <a:gd name="connsiteY1" fmla="*/ 0 h 504056"/>
              <a:gd name="connsiteX2" fmla="*/ 1043608 w 1043608"/>
              <a:gd name="connsiteY2" fmla="*/ 252028 h 504056"/>
              <a:gd name="connsiteX3" fmla="*/ 521804 w 1043608"/>
              <a:gd name="connsiteY3" fmla="*/ 504056 h 504056"/>
              <a:gd name="connsiteX4" fmla="*/ 0 w 1043608"/>
              <a:gd name="connsiteY4" fmla="*/ 252028 h 504056"/>
              <a:gd name="connsiteX0" fmla="*/ 0 w 1294912"/>
              <a:gd name="connsiteY0" fmla="*/ 238809 h 504122"/>
              <a:gd name="connsiteX1" fmla="*/ 773108 w 1294912"/>
              <a:gd name="connsiteY1" fmla="*/ 35 h 504122"/>
              <a:gd name="connsiteX2" fmla="*/ 1294912 w 1294912"/>
              <a:gd name="connsiteY2" fmla="*/ 252063 h 504122"/>
              <a:gd name="connsiteX3" fmla="*/ 773108 w 1294912"/>
              <a:gd name="connsiteY3" fmla="*/ 504091 h 504122"/>
              <a:gd name="connsiteX4" fmla="*/ 0 w 1294912"/>
              <a:gd name="connsiteY4" fmla="*/ 238809 h 504122"/>
              <a:gd name="connsiteX0" fmla="*/ 1914 w 1296826"/>
              <a:gd name="connsiteY0" fmla="*/ 238797 h 504110"/>
              <a:gd name="connsiteX1" fmla="*/ 775022 w 1296826"/>
              <a:gd name="connsiteY1" fmla="*/ 23 h 504110"/>
              <a:gd name="connsiteX2" fmla="*/ 1296826 w 1296826"/>
              <a:gd name="connsiteY2" fmla="*/ 252051 h 504110"/>
              <a:gd name="connsiteX3" fmla="*/ 775022 w 1296826"/>
              <a:gd name="connsiteY3" fmla="*/ 504079 h 504110"/>
              <a:gd name="connsiteX4" fmla="*/ 1914 w 1296826"/>
              <a:gd name="connsiteY4" fmla="*/ 238797 h 504110"/>
              <a:gd name="connsiteX0" fmla="*/ 67 w 1294979"/>
              <a:gd name="connsiteY0" fmla="*/ 238792 h 504105"/>
              <a:gd name="connsiteX1" fmla="*/ 773175 w 1294979"/>
              <a:gd name="connsiteY1" fmla="*/ 18 h 504105"/>
              <a:gd name="connsiteX2" fmla="*/ 1294979 w 1294979"/>
              <a:gd name="connsiteY2" fmla="*/ 252046 h 504105"/>
              <a:gd name="connsiteX3" fmla="*/ 773175 w 1294979"/>
              <a:gd name="connsiteY3" fmla="*/ 504074 h 504105"/>
              <a:gd name="connsiteX4" fmla="*/ 67 w 1294979"/>
              <a:gd name="connsiteY4" fmla="*/ 238792 h 5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979" h="504105">
                <a:moveTo>
                  <a:pt x="67" y="238792"/>
                </a:moveTo>
                <a:cubicBezTo>
                  <a:pt x="-7025" y="205958"/>
                  <a:pt x="557356" y="-2191"/>
                  <a:pt x="773175" y="18"/>
                </a:cubicBezTo>
                <a:cubicBezTo>
                  <a:pt x="988994" y="2227"/>
                  <a:pt x="1294979" y="112855"/>
                  <a:pt x="1294979" y="252046"/>
                </a:cubicBezTo>
                <a:cubicBezTo>
                  <a:pt x="1294979" y="391237"/>
                  <a:pt x="988994" y="506283"/>
                  <a:pt x="773175" y="504074"/>
                </a:cubicBezTo>
                <a:cubicBezTo>
                  <a:pt x="557356" y="501865"/>
                  <a:pt x="7159" y="271626"/>
                  <a:pt x="67" y="238792"/>
                </a:cubicBezTo>
                <a:close/>
              </a:path>
            </a:pathLst>
          </a:custGeom>
          <a:solidFill>
            <a:srgbClr val="878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Oval 16"/>
          <p:cNvSpPr/>
          <p:nvPr/>
        </p:nvSpPr>
        <p:spPr>
          <a:xfrm rot="14007470">
            <a:off x="6889107" y="2684430"/>
            <a:ext cx="1294979" cy="623034"/>
          </a:xfrm>
          <a:custGeom>
            <a:avLst/>
            <a:gdLst>
              <a:gd name="connsiteX0" fmla="*/ 0 w 1043608"/>
              <a:gd name="connsiteY0" fmla="*/ 252028 h 504056"/>
              <a:gd name="connsiteX1" fmla="*/ 521804 w 1043608"/>
              <a:gd name="connsiteY1" fmla="*/ 0 h 504056"/>
              <a:gd name="connsiteX2" fmla="*/ 1043608 w 1043608"/>
              <a:gd name="connsiteY2" fmla="*/ 252028 h 504056"/>
              <a:gd name="connsiteX3" fmla="*/ 521804 w 1043608"/>
              <a:gd name="connsiteY3" fmla="*/ 504056 h 504056"/>
              <a:gd name="connsiteX4" fmla="*/ 0 w 1043608"/>
              <a:gd name="connsiteY4" fmla="*/ 252028 h 504056"/>
              <a:gd name="connsiteX0" fmla="*/ 0 w 1294912"/>
              <a:gd name="connsiteY0" fmla="*/ 238809 h 504122"/>
              <a:gd name="connsiteX1" fmla="*/ 773108 w 1294912"/>
              <a:gd name="connsiteY1" fmla="*/ 35 h 504122"/>
              <a:gd name="connsiteX2" fmla="*/ 1294912 w 1294912"/>
              <a:gd name="connsiteY2" fmla="*/ 252063 h 504122"/>
              <a:gd name="connsiteX3" fmla="*/ 773108 w 1294912"/>
              <a:gd name="connsiteY3" fmla="*/ 504091 h 504122"/>
              <a:gd name="connsiteX4" fmla="*/ 0 w 1294912"/>
              <a:gd name="connsiteY4" fmla="*/ 238809 h 504122"/>
              <a:gd name="connsiteX0" fmla="*/ 1914 w 1296826"/>
              <a:gd name="connsiteY0" fmla="*/ 238797 h 504110"/>
              <a:gd name="connsiteX1" fmla="*/ 775022 w 1296826"/>
              <a:gd name="connsiteY1" fmla="*/ 23 h 504110"/>
              <a:gd name="connsiteX2" fmla="*/ 1296826 w 1296826"/>
              <a:gd name="connsiteY2" fmla="*/ 252051 h 504110"/>
              <a:gd name="connsiteX3" fmla="*/ 775022 w 1296826"/>
              <a:gd name="connsiteY3" fmla="*/ 504079 h 504110"/>
              <a:gd name="connsiteX4" fmla="*/ 1914 w 1296826"/>
              <a:gd name="connsiteY4" fmla="*/ 238797 h 504110"/>
              <a:gd name="connsiteX0" fmla="*/ 67 w 1294979"/>
              <a:gd name="connsiteY0" fmla="*/ 238792 h 504105"/>
              <a:gd name="connsiteX1" fmla="*/ 773175 w 1294979"/>
              <a:gd name="connsiteY1" fmla="*/ 18 h 504105"/>
              <a:gd name="connsiteX2" fmla="*/ 1294979 w 1294979"/>
              <a:gd name="connsiteY2" fmla="*/ 252046 h 504105"/>
              <a:gd name="connsiteX3" fmla="*/ 773175 w 1294979"/>
              <a:gd name="connsiteY3" fmla="*/ 504074 h 504105"/>
              <a:gd name="connsiteX4" fmla="*/ 67 w 1294979"/>
              <a:gd name="connsiteY4" fmla="*/ 238792 h 5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979" h="504105">
                <a:moveTo>
                  <a:pt x="67" y="238792"/>
                </a:moveTo>
                <a:cubicBezTo>
                  <a:pt x="-7025" y="205958"/>
                  <a:pt x="557356" y="-2191"/>
                  <a:pt x="773175" y="18"/>
                </a:cubicBezTo>
                <a:cubicBezTo>
                  <a:pt x="988994" y="2227"/>
                  <a:pt x="1294979" y="112855"/>
                  <a:pt x="1294979" y="252046"/>
                </a:cubicBezTo>
                <a:cubicBezTo>
                  <a:pt x="1294979" y="391237"/>
                  <a:pt x="988994" y="506283"/>
                  <a:pt x="773175" y="504074"/>
                </a:cubicBezTo>
                <a:cubicBezTo>
                  <a:pt x="557356" y="501865"/>
                  <a:pt x="7159" y="271626"/>
                  <a:pt x="67" y="238792"/>
                </a:cubicBezTo>
                <a:close/>
              </a:path>
            </a:pathLst>
          </a:custGeom>
          <a:solidFill>
            <a:srgbClr val="878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932007" y="4356776"/>
            <a:ext cx="931674" cy="89961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1" idx="2"/>
          </p:cNvCxnSpPr>
          <p:nvPr/>
        </p:nvCxnSpPr>
        <p:spPr>
          <a:xfrm flipV="1">
            <a:off x="7905367" y="2396854"/>
            <a:ext cx="958804" cy="86108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2"/>
          </p:cNvCxnSpPr>
          <p:nvPr/>
        </p:nvCxnSpPr>
        <p:spPr>
          <a:xfrm>
            <a:off x="7338599" y="5292526"/>
            <a:ext cx="580333" cy="69943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38599" y="3659171"/>
            <a:ext cx="580333" cy="69943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117930" y="2498789"/>
            <a:ext cx="837331" cy="10121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 rot="7878490">
            <a:off x="7799646" y="1940603"/>
            <a:ext cx="599480" cy="486903"/>
            <a:chOff x="5939361" y="3891980"/>
            <a:chExt cx="967870" cy="786111"/>
          </a:xfrm>
        </p:grpSpPr>
        <p:sp>
          <p:nvSpPr>
            <p:cNvPr id="34" name="Oval 33"/>
            <p:cNvSpPr/>
            <p:nvPr/>
          </p:nvSpPr>
          <p:spPr>
            <a:xfrm>
              <a:off x="6228190" y="3946747"/>
              <a:ext cx="432048" cy="634381"/>
            </a:xfrm>
            <a:prstGeom prst="ellipse">
              <a:avLst/>
            </a:prstGeom>
            <a:solidFill>
              <a:srgbClr val="002B5C"/>
            </a:solidFill>
            <a:ln>
              <a:solidFill>
                <a:srgbClr val="002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214599" y="4263523"/>
              <a:ext cx="5040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214598" y="4437110"/>
              <a:ext cx="5040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228073" y="4097926"/>
              <a:ext cx="5040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 rot="3024943">
              <a:off x="6415337" y="4186197"/>
              <a:ext cx="606532" cy="377256"/>
            </a:xfrm>
            <a:prstGeom prst="ellipse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4" name="Oval 43"/>
            <p:cNvSpPr/>
            <p:nvPr/>
          </p:nvSpPr>
          <p:spPr>
            <a:xfrm rot="18575057" flipH="1">
              <a:off x="5824724" y="4186195"/>
              <a:ext cx="606532" cy="377257"/>
            </a:xfrm>
            <a:prstGeom prst="ellipse">
              <a:avLst/>
            </a:prstGeom>
            <a:solidFill>
              <a:srgbClr val="002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6491513" y="3891980"/>
              <a:ext cx="240563" cy="109643"/>
            </a:xfrm>
            <a:prstGeom prst="curvedConnector3">
              <a:avLst>
                <a:gd name="adj1" fmla="val 50000"/>
              </a:avLst>
            </a:prstGeom>
            <a:ln w="22225">
              <a:solidFill>
                <a:srgbClr val="002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5"/>
            <p:cNvCxnSpPr/>
            <p:nvPr/>
          </p:nvCxnSpPr>
          <p:spPr>
            <a:xfrm flipH="1" flipV="1">
              <a:off x="6184893" y="3891985"/>
              <a:ext cx="240563" cy="109643"/>
            </a:xfrm>
            <a:prstGeom prst="curvedConnector3">
              <a:avLst>
                <a:gd name="adj1" fmla="val 50000"/>
              </a:avLst>
            </a:prstGeom>
            <a:ln w="22225">
              <a:solidFill>
                <a:srgbClr val="002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 1"/>
          <p:cNvSpPr/>
          <p:nvPr/>
        </p:nvSpPr>
        <p:spPr>
          <a:xfrm rot="18401837">
            <a:off x="7053973" y="1088043"/>
            <a:ext cx="510229" cy="1324610"/>
          </a:xfrm>
          <a:custGeom>
            <a:avLst/>
            <a:gdLst>
              <a:gd name="connsiteX0" fmla="*/ 0 w 1276494"/>
              <a:gd name="connsiteY0" fmla="*/ 0 h 1665027"/>
              <a:gd name="connsiteX1" fmla="*/ 341194 w 1276494"/>
              <a:gd name="connsiteY1" fmla="*/ 436728 h 1665027"/>
              <a:gd name="connsiteX2" fmla="*/ 368489 w 1276494"/>
              <a:gd name="connsiteY2" fmla="*/ 450376 h 1665027"/>
              <a:gd name="connsiteX3" fmla="*/ 1050878 w 1276494"/>
              <a:gd name="connsiteY3" fmla="*/ 887104 h 1665027"/>
              <a:gd name="connsiteX4" fmla="*/ 1050878 w 1276494"/>
              <a:gd name="connsiteY4" fmla="*/ 887104 h 1665027"/>
              <a:gd name="connsiteX5" fmla="*/ 805218 w 1276494"/>
              <a:gd name="connsiteY5" fmla="*/ 1514901 h 1665027"/>
              <a:gd name="connsiteX6" fmla="*/ 1255594 w 1276494"/>
              <a:gd name="connsiteY6" fmla="*/ 1542197 h 1665027"/>
              <a:gd name="connsiteX7" fmla="*/ 1160060 w 1276494"/>
              <a:gd name="connsiteY7" fmla="*/ 1665027 h 1665027"/>
              <a:gd name="connsiteX0" fmla="*/ 0 w 1631336"/>
              <a:gd name="connsiteY0" fmla="*/ 0 h 1555845"/>
              <a:gd name="connsiteX1" fmla="*/ 696036 w 1631336"/>
              <a:gd name="connsiteY1" fmla="*/ 327546 h 1555845"/>
              <a:gd name="connsiteX2" fmla="*/ 723331 w 1631336"/>
              <a:gd name="connsiteY2" fmla="*/ 341194 h 1555845"/>
              <a:gd name="connsiteX3" fmla="*/ 1405720 w 1631336"/>
              <a:gd name="connsiteY3" fmla="*/ 777922 h 1555845"/>
              <a:gd name="connsiteX4" fmla="*/ 1405720 w 1631336"/>
              <a:gd name="connsiteY4" fmla="*/ 777922 h 1555845"/>
              <a:gd name="connsiteX5" fmla="*/ 1160060 w 1631336"/>
              <a:gd name="connsiteY5" fmla="*/ 1405719 h 1555845"/>
              <a:gd name="connsiteX6" fmla="*/ 1610436 w 1631336"/>
              <a:gd name="connsiteY6" fmla="*/ 1433015 h 1555845"/>
              <a:gd name="connsiteX7" fmla="*/ 1514902 w 1631336"/>
              <a:gd name="connsiteY7" fmla="*/ 1555845 h 1555845"/>
              <a:gd name="connsiteX0" fmla="*/ 0 w 1631336"/>
              <a:gd name="connsiteY0" fmla="*/ 18635 h 1574480"/>
              <a:gd name="connsiteX1" fmla="*/ 696036 w 1631336"/>
              <a:gd name="connsiteY1" fmla="*/ 346181 h 1574480"/>
              <a:gd name="connsiteX2" fmla="*/ 723331 w 1631336"/>
              <a:gd name="connsiteY2" fmla="*/ 359829 h 1574480"/>
              <a:gd name="connsiteX3" fmla="*/ 1405720 w 1631336"/>
              <a:gd name="connsiteY3" fmla="*/ 796557 h 1574480"/>
              <a:gd name="connsiteX4" fmla="*/ 1405720 w 1631336"/>
              <a:gd name="connsiteY4" fmla="*/ 796557 h 1574480"/>
              <a:gd name="connsiteX5" fmla="*/ 1160060 w 1631336"/>
              <a:gd name="connsiteY5" fmla="*/ 1424354 h 1574480"/>
              <a:gd name="connsiteX6" fmla="*/ 1610436 w 1631336"/>
              <a:gd name="connsiteY6" fmla="*/ 1451650 h 1574480"/>
              <a:gd name="connsiteX7" fmla="*/ 1514902 w 1631336"/>
              <a:gd name="connsiteY7" fmla="*/ 1574480 h 1574480"/>
              <a:gd name="connsiteX0" fmla="*/ 0 w 1631336"/>
              <a:gd name="connsiteY0" fmla="*/ 21965 h 1577810"/>
              <a:gd name="connsiteX1" fmla="*/ 696036 w 1631336"/>
              <a:gd name="connsiteY1" fmla="*/ 349511 h 1577810"/>
              <a:gd name="connsiteX2" fmla="*/ 1405720 w 1631336"/>
              <a:gd name="connsiteY2" fmla="*/ 799887 h 1577810"/>
              <a:gd name="connsiteX3" fmla="*/ 1405720 w 1631336"/>
              <a:gd name="connsiteY3" fmla="*/ 799887 h 1577810"/>
              <a:gd name="connsiteX4" fmla="*/ 1160060 w 1631336"/>
              <a:gd name="connsiteY4" fmla="*/ 1427684 h 1577810"/>
              <a:gd name="connsiteX5" fmla="*/ 1610436 w 1631336"/>
              <a:gd name="connsiteY5" fmla="*/ 1454980 h 1577810"/>
              <a:gd name="connsiteX6" fmla="*/ 1514902 w 1631336"/>
              <a:gd name="connsiteY6" fmla="*/ 1577810 h 1577810"/>
              <a:gd name="connsiteX0" fmla="*/ 0 w 1631336"/>
              <a:gd name="connsiteY0" fmla="*/ 81465 h 1637310"/>
              <a:gd name="connsiteX1" fmla="*/ 818866 w 1631336"/>
              <a:gd name="connsiteY1" fmla="*/ 95113 h 1637310"/>
              <a:gd name="connsiteX2" fmla="*/ 1405720 w 1631336"/>
              <a:gd name="connsiteY2" fmla="*/ 859387 h 1637310"/>
              <a:gd name="connsiteX3" fmla="*/ 1405720 w 1631336"/>
              <a:gd name="connsiteY3" fmla="*/ 859387 h 1637310"/>
              <a:gd name="connsiteX4" fmla="*/ 1160060 w 1631336"/>
              <a:gd name="connsiteY4" fmla="*/ 1487184 h 1637310"/>
              <a:gd name="connsiteX5" fmla="*/ 1610436 w 1631336"/>
              <a:gd name="connsiteY5" fmla="*/ 1514480 h 1637310"/>
              <a:gd name="connsiteX6" fmla="*/ 1514902 w 1631336"/>
              <a:gd name="connsiteY6" fmla="*/ 1637310 h 1637310"/>
              <a:gd name="connsiteX0" fmla="*/ 0 w 1631336"/>
              <a:gd name="connsiteY0" fmla="*/ 81465 h 1637310"/>
              <a:gd name="connsiteX1" fmla="*/ 818866 w 1631336"/>
              <a:gd name="connsiteY1" fmla="*/ 95113 h 1637310"/>
              <a:gd name="connsiteX2" fmla="*/ 1405720 w 1631336"/>
              <a:gd name="connsiteY2" fmla="*/ 859387 h 1637310"/>
              <a:gd name="connsiteX3" fmla="*/ 1160060 w 1631336"/>
              <a:gd name="connsiteY3" fmla="*/ 1487184 h 1637310"/>
              <a:gd name="connsiteX4" fmla="*/ 1610436 w 1631336"/>
              <a:gd name="connsiteY4" fmla="*/ 1514480 h 1637310"/>
              <a:gd name="connsiteX5" fmla="*/ 1514902 w 1631336"/>
              <a:gd name="connsiteY5" fmla="*/ 1637310 h 1637310"/>
              <a:gd name="connsiteX0" fmla="*/ 0 w 1631336"/>
              <a:gd name="connsiteY0" fmla="*/ 123389 h 1679234"/>
              <a:gd name="connsiteX1" fmla="*/ 818866 w 1631336"/>
              <a:gd name="connsiteY1" fmla="*/ 137037 h 1679234"/>
              <a:gd name="connsiteX2" fmla="*/ 1160060 w 1631336"/>
              <a:gd name="connsiteY2" fmla="*/ 1529108 h 1679234"/>
              <a:gd name="connsiteX3" fmla="*/ 1610436 w 1631336"/>
              <a:gd name="connsiteY3" fmla="*/ 1556404 h 1679234"/>
              <a:gd name="connsiteX4" fmla="*/ 1514902 w 1631336"/>
              <a:gd name="connsiteY4" fmla="*/ 1679234 h 1679234"/>
              <a:gd name="connsiteX0" fmla="*/ 0 w 1674678"/>
              <a:gd name="connsiteY0" fmla="*/ 66296 h 1622141"/>
              <a:gd name="connsiteX1" fmla="*/ 818866 w 1674678"/>
              <a:gd name="connsiteY1" fmla="*/ 79944 h 1622141"/>
              <a:gd name="connsiteX2" fmla="*/ 559558 w 1674678"/>
              <a:gd name="connsiteY2" fmla="*/ 584910 h 1622141"/>
              <a:gd name="connsiteX3" fmla="*/ 1610436 w 1674678"/>
              <a:gd name="connsiteY3" fmla="*/ 1499311 h 1622141"/>
              <a:gd name="connsiteX4" fmla="*/ 1514902 w 1674678"/>
              <a:gd name="connsiteY4" fmla="*/ 1622141 h 1622141"/>
              <a:gd name="connsiteX0" fmla="*/ 0 w 1674678"/>
              <a:gd name="connsiteY0" fmla="*/ 51814 h 1607659"/>
              <a:gd name="connsiteX1" fmla="*/ 818866 w 1674678"/>
              <a:gd name="connsiteY1" fmla="*/ 65462 h 1607659"/>
              <a:gd name="connsiteX2" fmla="*/ 805218 w 1674678"/>
              <a:gd name="connsiteY2" fmla="*/ 270178 h 1607659"/>
              <a:gd name="connsiteX3" fmla="*/ 559558 w 1674678"/>
              <a:gd name="connsiteY3" fmla="*/ 570428 h 1607659"/>
              <a:gd name="connsiteX4" fmla="*/ 1610436 w 1674678"/>
              <a:gd name="connsiteY4" fmla="*/ 1484829 h 1607659"/>
              <a:gd name="connsiteX5" fmla="*/ 1514902 w 1674678"/>
              <a:gd name="connsiteY5" fmla="*/ 1607659 h 1607659"/>
              <a:gd name="connsiteX0" fmla="*/ 0 w 1674678"/>
              <a:gd name="connsiteY0" fmla="*/ 67100 h 1622945"/>
              <a:gd name="connsiteX1" fmla="*/ 696036 w 1674678"/>
              <a:gd name="connsiteY1" fmla="*/ 39805 h 1622945"/>
              <a:gd name="connsiteX2" fmla="*/ 805218 w 1674678"/>
              <a:gd name="connsiteY2" fmla="*/ 285464 h 1622945"/>
              <a:gd name="connsiteX3" fmla="*/ 559558 w 1674678"/>
              <a:gd name="connsiteY3" fmla="*/ 585714 h 1622945"/>
              <a:gd name="connsiteX4" fmla="*/ 1610436 w 1674678"/>
              <a:gd name="connsiteY4" fmla="*/ 1500115 h 1622945"/>
              <a:gd name="connsiteX5" fmla="*/ 1514902 w 1674678"/>
              <a:gd name="connsiteY5" fmla="*/ 1622945 h 1622945"/>
              <a:gd name="connsiteX0" fmla="*/ 0 w 1514902"/>
              <a:gd name="connsiteY0" fmla="*/ 67100 h 1622945"/>
              <a:gd name="connsiteX1" fmla="*/ 696036 w 1514902"/>
              <a:gd name="connsiteY1" fmla="*/ 39805 h 1622945"/>
              <a:gd name="connsiteX2" fmla="*/ 805218 w 1514902"/>
              <a:gd name="connsiteY2" fmla="*/ 285464 h 1622945"/>
              <a:gd name="connsiteX3" fmla="*/ 559558 w 1514902"/>
              <a:gd name="connsiteY3" fmla="*/ 585714 h 1622945"/>
              <a:gd name="connsiteX4" fmla="*/ 1514902 w 1514902"/>
              <a:gd name="connsiteY4" fmla="*/ 1622945 h 1622945"/>
              <a:gd name="connsiteX0" fmla="*/ 0 w 1132765"/>
              <a:gd name="connsiteY0" fmla="*/ 67100 h 885966"/>
              <a:gd name="connsiteX1" fmla="*/ 696036 w 1132765"/>
              <a:gd name="connsiteY1" fmla="*/ 39805 h 885966"/>
              <a:gd name="connsiteX2" fmla="*/ 805218 w 1132765"/>
              <a:gd name="connsiteY2" fmla="*/ 285464 h 885966"/>
              <a:gd name="connsiteX3" fmla="*/ 559558 w 1132765"/>
              <a:gd name="connsiteY3" fmla="*/ 585714 h 885966"/>
              <a:gd name="connsiteX4" fmla="*/ 1132765 w 1132765"/>
              <a:gd name="connsiteY4" fmla="*/ 885966 h 885966"/>
              <a:gd name="connsiteX0" fmla="*/ 0 w 1214652"/>
              <a:gd name="connsiteY0" fmla="*/ 191676 h 846769"/>
              <a:gd name="connsiteX1" fmla="*/ 777923 w 1214652"/>
              <a:gd name="connsiteY1" fmla="*/ 608 h 846769"/>
              <a:gd name="connsiteX2" fmla="*/ 887105 w 1214652"/>
              <a:gd name="connsiteY2" fmla="*/ 246267 h 846769"/>
              <a:gd name="connsiteX3" fmla="*/ 641445 w 1214652"/>
              <a:gd name="connsiteY3" fmla="*/ 546517 h 846769"/>
              <a:gd name="connsiteX4" fmla="*/ 1214652 w 1214652"/>
              <a:gd name="connsiteY4" fmla="*/ 846769 h 846769"/>
              <a:gd name="connsiteX0" fmla="*/ 0 w 1214652"/>
              <a:gd name="connsiteY0" fmla="*/ 217448 h 872541"/>
              <a:gd name="connsiteX1" fmla="*/ 777923 w 1214652"/>
              <a:gd name="connsiteY1" fmla="*/ 26380 h 872541"/>
              <a:gd name="connsiteX2" fmla="*/ 887105 w 1214652"/>
              <a:gd name="connsiteY2" fmla="*/ 272039 h 872541"/>
              <a:gd name="connsiteX3" fmla="*/ 641445 w 1214652"/>
              <a:gd name="connsiteY3" fmla="*/ 572289 h 872541"/>
              <a:gd name="connsiteX4" fmla="*/ 1214652 w 1214652"/>
              <a:gd name="connsiteY4" fmla="*/ 872541 h 872541"/>
              <a:gd name="connsiteX0" fmla="*/ 0 w 1214652"/>
              <a:gd name="connsiteY0" fmla="*/ 244902 h 899995"/>
              <a:gd name="connsiteX1" fmla="*/ 832515 w 1214652"/>
              <a:gd name="connsiteY1" fmla="*/ 12890 h 899995"/>
              <a:gd name="connsiteX2" fmla="*/ 887105 w 1214652"/>
              <a:gd name="connsiteY2" fmla="*/ 299493 h 899995"/>
              <a:gd name="connsiteX3" fmla="*/ 641445 w 1214652"/>
              <a:gd name="connsiteY3" fmla="*/ 599743 h 899995"/>
              <a:gd name="connsiteX4" fmla="*/ 1214652 w 1214652"/>
              <a:gd name="connsiteY4" fmla="*/ 899995 h 899995"/>
              <a:gd name="connsiteX0" fmla="*/ 0 w 1214652"/>
              <a:gd name="connsiteY0" fmla="*/ 290141 h 945234"/>
              <a:gd name="connsiteX1" fmla="*/ 655094 w 1214652"/>
              <a:gd name="connsiteY1" fmla="*/ 3538 h 945234"/>
              <a:gd name="connsiteX2" fmla="*/ 887105 w 1214652"/>
              <a:gd name="connsiteY2" fmla="*/ 344732 h 945234"/>
              <a:gd name="connsiteX3" fmla="*/ 641445 w 1214652"/>
              <a:gd name="connsiteY3" fmla="*/ 644982 h 945234"/>
              <a:gd name="connsiteX4" fmla="*/ 1214652 w 1214652"/>
              <a:gd name="connsiteY4" fmla="*/ 945234 h 945234"/>
              <a:gd name="connsiteX0" fmla="*/ 0 w 1214652"/>
              <a:gd name="connsiteY0" fmla="*/ 288515 h 943608"/>
              <a:gd name="connsiteX1" fmla="*/ 655094 w 1214652"/>
              <a:gd name="connsiteY1" fmla="*/ 1912 h 943608"/>
              <a:gd name="connsiteX2" fmla="*/ 818866 w 1214652"/>
              <a:gd name="connsiteY2" fmla="*/ 315811 h 943608"/>
              <a:gd name="connsiteX3" fmla="*/ 641445 w 1214652"/>
              <a:gd name="connsiteY3" fmla="*/ 643356 h 943608"/>
              <a:gd name="connsiteX4" fmla="*/ 1214652 w 1214652"/>
              <a:gd name="connsiteY4" fmla="*/ 943608 h 943608"/>
              <a:gd name="connsiteX0" fmla="*/ 0 w 873458"/>
              <a:gd name="connsiteY0" fmla="*/ 288515 h 2226497"/>
              <a:gd name="connsiteX1" fmla="*/ 655094 w 873458"/>
              <a:gd name="connsiteY1" fmla="*/ 1912 h 2226497"/>
              <a:gd name="connsiteX2" fmla="*/ 818866 w 873458"/>
              <a:gd name="connsiteY2" fmla="*/ 315811 h 2226497"/>
              <a:gd name="connsiteX3" fmla="*/ 641445 w 873458"/>
              <a:gd name="connsiteY3" fmla="*/ 643356 h 2226497"/>
              <a:gd name="connsiteX4" fmla="*/ 873458 w 873458"/>
              <a:gd name="connsiteY4" fmla="*/ 2226497 h 2226497"/>
              <a:gd name="connsiteX0" fmla="*/ 0 w 1077388"/>
              <a:gd name="connsiteY0" fmla="*/ 288515 h 2226497"/>
              <a:gd name="connsiteX1" fmla="*/ 655094 w 1077388"/>
              <a:gd name="connsiteY1" fmla="*/ 1912 h 2226497"/>
              <a:gd name="connsiteX2" fmla="*/ 818866 w 1077388"/>
              <a:gd name="connsiteY2" fmla="*/ 315811 h 2226497"/>
              <a:gd name="connsiteX3" fmla="*/ 641445 w 1077388"/>
              <a:gd name="connsiteY3" fmla="*/ 643356 h 2226497"/>
              <a:gd name="connsiteX4" fmla="*/ 873458 w 1077388"/>
              <a:gd name="connsiteY4" fmla="*/ 2226497 h 2226497"/>
              <a:gd name="connsiteX0" fmla="*/ 165207 w 1242595"/>
              <a:gd name="connsiteY0" fmla="*/ 44250 h 1982232"/>
              <a:gd name="connsiteX1" fmla="*/ 15083 w 1242595"/>
              <a:gd name="connsiteY1" fmla="*/ 1163366 h 1982232"/>
              <a:gd name="connsiteX2" fmla="*/ 984073 w 1242595"/>
              <a:gd name="connsiteY2" fmla="*/ 71546 h 1982232"/>
              <a:gd name="connsiteX3" fmla="*/ 806652 w 1242595"/>
              <a:gd name="connsiteY3" fmla="*/ 399091 h 1982232"/>
              <a:gd name="connsiteX4" fmla="*/ 1038665 w 1242595"/>
              <a:gd name="connsiteY4" fmla="*/ 1982232 h 1982232"/>
              <a:gd name="connsiteX0" fmla="*/ 0 w 1445878"/>
              <a:gd name="connsiteY0" fmla="*/ 482276 h 1915291"/>
              <a:gd name="connsiteX1" fmla="*/ 218366 w 1445878"/>
              <a:gd name="connsiteY1" fmla="*/ 1096425 h 1915291"/>
              <a:gd name="connsiteX2" fmla="*/ 1187356 w 1445878"/>
              <a:gd name="connsiteY2" fmla="*/ 4605 h 1915291"/>
              <a:gd name="connsiteX3" fmla="*/ 1009935 w 1445878"/>
              <a:gd name="connsiteY3" fmla="*/ 332150 h 1915291"/>
              <a:gd name="connsiteX4" fmla="*/ 1241948 w 1445878"/>
              <a:gd name="connsiteY4" fmla="*/ 1915291 h 1915291"/>
              <a:gd name="connsiteX0" fmla="*/ 21388 w 1467266"/>
              <a:gd name="connsiteY0" fmla="*/ 482276 h 1915291"/>
              <a:gd name="connsiteX1" fmla="*/ 239754 w 1467266"/>
              <a:gd name="connsiteY1" fmla="*/ 1096425 h 1915291"/>
              <a:gd name="connsiteX2" fmla="*/ 1208744 w 1467266"/>
              <a:gd name="connsiteY2" fmla="*/ 4605 h 1915291"/>
              <a:gd name="connsiteX3" fmla="*/ 1031323 w 1467266"/>
              <a:gd name="connsiteY3" fmla="*/ 332150 h 1915291"/>
              <a:gd name="connsiteX4" fmla="*/ 1263336 w 1467266"/>
              <a:gd name="connsiteY4" fmla="*/ 1915291 h 1915291"/>
              <a:gd name="connsiteX0" fmla="*/ 21388 w 1467266"/>
              <a:gd name="connsiteY0" fmla="*/ 359367 h 1915212"/>
              <a:gd name="connsiteX1" fmla="*/ 239754 w 1467266"/>
              <a:gd name="connsiteY1" fmla="*/ 1096346 h 1915212"/>
              <a:gd name="connsiteX2" fmla="*/ 1208744 w 1467266"/>
              <a:gd name="connsiteY2" fmla="*/ 4526 h 1915212"/>
              <a:gd name="connsiteX3" fmla="*/ 1031323 w 1467266"/>
              <a:gd name="connsiteY3" fmla="*/ 332071 h 1915212"/>
              <a:gd name="connsiteX4" fmla="*/ 1263336 w 1467266"/>
              <a:gd name="connsiteY4" fmla="*/ 1915212 h 1915212"/>
              <a:gd name="connsiteX0" fmla="*/ 12037 w 1479522"/>
              <a:gd name="connsiteY0" fmla="*/ 35971 h 1591816"/>
              <a:gd name="connsiteX1" fmla="*/ 230403 w 1479522"/>
              <a:gd name="connsiteY1" fmla="*/ 772950 h 1591816"/>
              <a:gd name="connsiteX2" fmla="*/ 421470 w 1479522"/>
              <a:gd name="connsiteY2" fmla="*/ 895781 h 1591816"/>
              <a:gd name="connsiteX3" fmla="*/ 1021972 w 1479522"/>
              <a:gd name="connsiteY3" fmla="*/ 8675 h 1591816"/>
              <a:gd name="connsiteX4" fmla="*/ 1253985 w 1479522"/>
              <a:gd name="connsiteY4" fmla="*/ 1591816 h 1591816"/>
              <a:gd name="connsiteX0" fmla="*/ 12037 w 1448000"/>
              <a:gd name="connsiteY0" fmla="*/ 0 h 1555845"/>
              <a:gd name="connsiteX1" fmla="*/ 230403 w 1448000"/>
              <a:gd name="connsiteY1" fmla="*/ 736979 h 1555845"/>
              <a:gd name="connsiteX2" fmla="*/ 421470 w 1448000"/>
              <a:gd name="connsiteY2" fmla="*/ 859810 h 1555845"/>
              <a:gd name="connsiteX3" fmla="*/ 844551 w 1448000"/>
              <a:gd name="connsiteY3" fmla="*/ 723331 h 1555845"/>
              <a:gd name="connsiteX4" fmla="*/ 1253985 w 1448000"/>
              <a:gd name="connsiteY4" fmla="*/ 1555845 h 1555845"/>
              <a:gd name="connsiteX0" fmla="*/ 12037 w 900627"/>
              <a:gd name="connsiteY0" fmla="*/ 0 h 1050878"/>
              <a:gd name="connsiteX1" fmla="*/ 230403 w 900627"/>
              <a:gd name="connsiteY1" fmla="*/ 736979 h 1050878"/>
              <a:gd name="connsiteX2" fmla="*/ 421470 w 900627"/>
              <a:gd name="connsiteY2" fmla="*/ 859810 h 1050878"/>
              <a:gd name="connsiteX3" fmla="*/ 844551 w 900627"/>
              <a:gd name="connsiteY3" fmla="*/ 723331 h 1050878"/>
              <a:gd name="connsiteX4" fmla="*/ 517006 w 900627"/>
              <a:gd name="connsiteY4" fmla="*/ 1050878 h 1050878"/>
              <a:gd name="connsiteX0" fmla="*/ 12037 w 517006"/>
              <a:gd name="connsiteY0" fmla="*/ 0 h 1050878"/>
              <a:gd name="connsiteX1" fmla="*/ 230403 w 517006"/>
              <a:gd name="connsiteY1" fmla="*/ 736979 h 1050878"/>
              <a:gd name="connsiteX2" fmla="*/ 421470 w 517006"/>
              <a:gd name="connsiteY2" fmla="*/ 859810 h 1050878"/>
              <a:gd name="connsiteX3" fmla="*/ 517006 w 517006"/>
              <a:gd name="connsiteY3" fmla="*/ 1050878 h 1050878"/>
              <a:gd name="connsiteX0" fmla="*/ 7678 w 512647"/>
              <a:gd name="connsiteY0" fmla="*/ 0 h 1050878"/>
              <a:gd name="connsiteX1" fmla="*/ 376169 w 512647"/>
              <a:gd name="connsiteY1" fmla="*/ 409433 h 1050878"/>
              <a:gd name="connsiteX2" fmla="*/ 417111 w 512647"/>
              <a:gd name="connsiteY2" fmla="*/ 859810 h 1050878"/>
              <a:gd name="connsiteX3" fmla="*/ 512647 w 512647"/>
              <a:gd name="connsiteY3" fmla="*/ 1050878 h 1050878"/>
              <a:gd name="connsiteX0" fmla="*/ 95891 w 600860"/>
              <a:gd name="connsiteY0" fmla="*/ 0 h 1050878"/>
              <a:gd name="connsiteX1" fmla="*/ 27654 w 600860"/>
              <a:gd name="connsiteY1" fmla="*/ 532263 h 1050878"/>
              <a:gd name="connsiteX2" fmla="*/ 505324 w 600860"/>
              <a:gd name="connsiteY2" fmla="*/ 859810 h 1050878"/>
              <a:gd name="connsiteX3" fmla="*/ 600860 w 600860"/>
              <a:gd name="connsiteY3" fmla="*/ 1050878 h 1050878"/>
              <a:gd name="connsiteX0" fmla="*/ 92909 w 597878"/>
              <a:gd name="connsiteY0" fmla="*/ 0 h 1050878"/>
              <a:gd name="connsiteX1" fmla="*/ 24672 w 597878"/>
              <a:gd name="connsiteY1" fmla="*/ 532263 h 1050878"/>
              <a:gd name="connsiteX2" fmla="*/ 461399 w 597878"/>
              <a:gd name="connsiteY2" fmla="*/ 764276 h 1050878"/>
              <a:gd name="connsiteX3" fmla="*/ 597878 w 597878"/>
              <a:gd name="connsiteY3" fmla="*/ 1050878 h 1050878"/>
              <a:gd name="connsiteX0" fmla="*/ 92909 w 502344"/>
              <a:gd name="connsiteY0" fmla="*/ 0 h 769796"/>
              <a:gd name="connsiteX1" fmla="*/ 24672 w 502344"/>
              <a:gd name="connsiteY1" fmla="*/ 532263 h 769796"/>
              <a:gd name="connsiteX2" fmla="*/ 461399 w 502344"/>
              <a:gd name="connsiteY2" fmla="*/ 764276 h 769796"/>
              <a:gd name="connsiteX3" fmla="*/ 502344 w 502344"/>
              <a:gd name="connsiteY3" fmla="*/ 518615 h 769796"/>
              <a:gd name="connsiteX0" fmla="*/ 92909 w 484531"/>
              <a:gd name="connsiteY0" fmla="*/ 0 h 1124256"/>
              <a:gd name="connsiteX1" fmla="*/ 24672 w 484531"/>
              <a:gd name="connsiteY1" fmla="*/ 532263 h 1124256"/>
              <a:gd name="connsiteX2" fmla="*/ 461399 w 484531"/>
              <a:gd name="connsiteY2" fmla="*/ 764276 h 1124256"/>
              <a:gd name="connsiteX3" fmla="*/ 484531 w 484531"/>
              <a:gd name="connsiteY3" fmla="*/ 1124256 h 1124256"/>
              <a:gd name="connsiteX0" fmla="*/ 86026 w 477648"/>
              <a:gd name="connsiteY0" fmla="*/ 0 h 1124256"/>
              <a:gd name="connsiteX1" fmla="*/ 17789 w 477648"/>
              <a:gd name="connsiteY1" fmla="*/ 532263 h 1124256"/>
              <a:gd name="connsiteX2" fmla="*/ 359513 w 477648"/>
              <a:gd name="connsiteY2" fmla="*/ 728650 h 1124256"/>
              <a:gd name="connsiteX3" fmla="*/ 477648 w 477648"/>
              <a:gd name="connsiteY3" fmla="*/ 1124256 h 1124256"/>
              <a:gd name="connsiteX0" fmla="*/ 160733 w 552355"/>
              <a:gd name="connsiteY0" fmla="*/ 0 h 1124256"/>
              <a:gd name="connsiteX1" fmla="*/ 9369 w 552355"/>
              <a:gd name="connsiteY1" fmla="*/ 413510 h 1124256"/>
              <a:gd name="connsiteX2" fmla="*/ 434220 w 552355"/>
              <a:gd name="connsiteY2" fmla="*/ 728650 h 1124256"/>
              <a:gd name="connsiteX3" fmla="*/ 552355 w 552355"/>
              <a:gd name="connsiteY3" fmla="*/ 1124256 h 1124256"/>
              <a:gd name="connsiteX0" fmla="*/ 237858 w 546352"/>
              <a:gd name="connsiteY0" fmla="*/ 0 h 1207383"/>
              <a:gd name="connsiteX1" fmla="*/ 3366 w 546352"/>
              <a:gd name="connsiteY1" fmla="*/ 496637 h 1207383"/>
              <a:gd name="connsiteX2" fmla="*/ 428217 w 546352"/>
              <a:gd name="connsiteY2" fmla="*/ 811777 h 1207383"/>
              <a:gd name="connsiteX3" fmla="*/ 546352 w 546352"/>
              <a:gd name="connsiteY3" fmla="*/ 1207383 h 1207383"/>
              <a:gd name="connsiteX0" fmla="*/ 237858 w 546352"/>
              <a:gd name="connsiteY0" fmla="*/ 0 h 1207383"/>
              <a:gd name="connsiteX1" fmla="*/ 3366 w 546352"/>
              <a:gd name="connsiteY1" fmla="*/ 389759 h 1207383"/>
              <a:gd name="connsiteX2" fmla="*/ 428217 w 546352"/>
              <a:gd name="connsiteY2" fmla="*/ 811777 h 1207383"/>
              <a:gd name="connsiteX3" fmla="*/ 546352 w 546352"/>
              <a:gd name="connsiteY3" fmla="*/ 1207383 h 1207383"/>
              <a:gd name="connsiteX0" fmla="*/ 243202 w 551696"/>
              <a:gd name="connsiteY0" fmla="*/ 0 h 1207383"/>
              <a:gd name="connsiteX1" fmla="*/ 8710 w 551696"/>
              <a:gd name="connsiteY1" fmla="*/ 389759 h 1207383"/>
              <a:gd name="connsiteX2" fmla="*/ 433561 w 551696"/>
              <a:gd name="connsiteY2" fmla="*/ 811777 h 1207383"/>
              <a:gd name="connsiteX3" fmla="*/ 551696 w 551696"/>
              <a:gd name="connsiteY3" fmla="*/ 1207383 h 1207383"/>
              <a:gd name="connsiteX0" fmla="*/ 365355 w 543221"/>
              <a:gd name="connsiteY0" fmla="*/ 0 h 1207383"/>
              <a:gd name="connsiteX1" fmla="*/ 235 w 543221"/>
              <a:gd name="connsiteY1" fmla="*/ 389759 h 1207383"/>
              <a:gd name="connsiteX2" fmla="*/ 425086 w 543221"/>
              <a:gd name="connsiteY2" fmla="*/ 811777 h 1207383"/>
              <a:gd name="connsiteX3" fmla="*/ 543221 w 543221"/>
              <a:gd name="connsiteY3" fmla="*/ 1207383 h 1207383"/>
              <a:gd name="connsiteX0" fmla="*/ 365571 w 543437"/>
              <a:gd name="connsiteY0" fmla="*/ 0 h 1207383"/>
              <a:gd name="connsiteX1" fmla="*/ 451 w 543437"/>
              <a:gd name="connsiteY1" fmla="*/ 389759 h 1207383"/>
              <a:gd name="connsiteX2" fmla="*/ 425302 w 543437"/>
              <a:gd name="connsiteY2" fmla="*/ 811777 h 1207383"/>
              <a:gd name="connsiteX3" fmla="*/ 543437 w 543437"/>
              <a:gd name="connsiteY3" fmla="*/ 1207383 h 1207383"/>
              <a:gd name="connsiteX0" fmla="*/ 555979 w 555979"/>
              <a:gd name="connsiteY0" fmla="*/ 0 h 910500"/>
              <a:gd name="connsiteX1" fmla="*/ 854 w 555979"/>
              <a:gd name="connsiteY1" fmla="*/ 92876 h 910500"/>
              <a:gd name="connsiteX2" fmla="*/ 425705 w 555979"/>
              <a:gd name="connsiteY2" fmla="*/ 514894 h 910500"/>
              <a:gd name="connsiteX3" fmla="*/ 543840 w 555979"/>
              <a:gd name="connsiteY3" fmla="*/ 910500 h 910500"/>
              <a:gd name="connsiteX0" fmla="*/ 555979 w 555979"/>
              <a:gd name="connsiteY0" fmla="*/ 173514 h 1084014"/>
              <a:gd name="connsiteX1" fmla="*/ 854 w 555979"/>
              <a:gd name="connsiteY1" fmla="*/ 266390 h 1084014"/>
              <a:gd name="connsiteX2" fmla="*/ 425705 w 555979"/>
              <a:gd name="connsiteY2" fmla="*/ 688408 h 1084014"/>
              <a:gd name="connsiteX3" fmla="*/ 543840 w 555979"/>
              <a:gd name="connsiteY3" fmla="*/ 1084014 h 1084014"/>
              <a:gd name="connsiteX0" fmla="*/ 557396 w 557396"/>
              <a:gd name="connsiteY0" fmla="*/ 141018 h 1051518"/>
              <a:gd name="connsiteX1" fmla="*/ 271550 w 557396"/>
              <a:gd name="connsiteY1" fmla="*/ 1259 h 1051518"/>
              <a:gd name="connsiteX2" fmla="*/ 2271 w 557396"/>
              <a:gd name="connsiteY2" fmla="*/ 233894 h 1051518"/>
              <a:gd name="connsiteX3" fmla="*/ 427122 w 557396"/>
              <a:gd name="connsiteY3" fmla="*/ 655912 h 1051518"/>
              <a:gd name="connsiteX4" fmla="*/ 545257 w 557396"/>
              <a:gd name="connsiteY4" fmla="*/ 1051518 h 1051518"/>
              <a:gd name="connsiteX0" fmla="*/ 557057 w 557057"/>
              <a:gd name="connsiteY0" fmla="*/ 141018 h 1051518"/>
              <a:gd name="connsiteX1" fmla="*/ 271211 w 557057"/>
              <a:gd name="connsiteY1" fmla="*/ 1259 h 1051518"/>
              <a:gd name="connsiteX2" fmla="*/ 1932 w 557057"/>
              <a:gd name="connsiteY2" fmla="*/ 233894 h 1051518"/>
              <a:gd name="connsiteX3" fmla="*/ 164333 w 557057"/>
              <a:gd name="connsiteY3" fmla="*/ 428771 h 1051518"/>
              <a:gd name="connsiteX4" fmla="*/ 426783 w 557057"/>
              <a:gd name="connsiteY4" fmla="*/ 655912 h 1051518"/>
              <a:gd name="connsiteX5" fmla="*/ 544918 w 557057"/>
              <a:gd name="connsiteY5" fmla="*/ 1051518 h 1051518"/>
              <a:gd name="connsiteX0" fmla="*/ 355177 w 544918"/>
              <a:gd name="connsiteY0" fmla="*/ 330306 h 1050800"/>
              <a:gd name="connsiteX1" fmla="*/ 271211 w 544918"/>
              <a:gd name="connsiteY1" fmla="*/ 541 h 1050800"/>
              <a:gd name="connsiteX2" fmla="*/ 1932 w 544918"/>
              <a:gd name="connsiteY2" fmla="*/ 233176 h 1050800"/>
              <a:gd name="connsiteX3" fmla="*/ 164333 w 544918"/>
              <a:gd name="connsiteY3" fmla="*/ 428053 h 1050800"/>
              <a:gd name="connsiteX4" fmla="*/ 426783 w 544918"/>
              <a:gd name="connsiteY4" fmla="*/ 655194 h 1050800"/>
              <a:gd name="connsiteX5" fmla="*/ 544918 w 544918"/>
              <a:gd name="connsiteY5" fmla="*/ 1050800 h 1050800"/>
              <a:gd name="connsiteX0" fmla="*/ 367053 w 544918"/>
              <a:gd name="connsiteY0" fmla="*/ 318450 h 1050819"/>
              <a:gd name="connsiteX1" fmla="*/ 271211 w 544918"/>
              <a:gd name="connsiteY1" fmla="*/ 560 h 1050819"/>
              <a:gd name="connsiteX2" fmla="*/ 1932 w 544918"/>
              <a:gd name="connsiteY2" fmla="*/ 233195 h 1050819"/>
              <a:gd name="connsiteX3" fmla="*/ 164333 w 544918"/>
              <a:gd name="connsiteY3" fmla="*/ 428072 h 1050819"/>
              <a:gd name="connsiteX4" fmla="*/ 426783 w 544918"/>
              <a:gd name="connsiteY4" fmla="*/ 655213 h 1050819"/>
              <a:gd name="connsiteX5" fmla="*/ 544918 w 544918"/>
              <a:gd name="connsiteY5" fmla="*/ 1050819 h 1050819"/>
              <a:gd name="connsiteX0" fmla="*/ 509557 w 544918"/>
              <a:gd name="connsiteY0" fmla="*/ 342162 h 1050781"/>
              <a:gd name="connsiteX1" fmla="*/ 271211 w 544918"/>
              <a:gd name="connsiteY1" fmla="*/ 522 h 1050781"/>
              <a:gd name="connsiteX2" fmla="*/ 1932 w 544918"/>
              <a:gd name="connsiteY2" fmla="*/ 233157 h 1050781"/>
              <a:gd name="connsiteX3" fmla="*/ 164333 w 544918"/>
              <a:gd name="connsiteY3" fmla="*/ 428034 h 1050781"/>
              <a:gd name="connsiteX4" fmla="*/ 426783 w 544918"/>
              <a:gd name="connsiteY4" fmla="*/ 655175 h 1050781"/>
              <a:gd name="connsiteX5" fmla="*/ 544918 w 544918"/>
              <a:gd name="connsiteY5" fmla="*/ 1050781 h 1050781"/>
              <a:gd name="connsiteX0" fmla="*/ 509557 w 554797"/>
              <a:gd name="connsiteY0" fmla="*/ 344643 h 1053262"/>
              <a:gd name="connsiteX1" fmla="*/ 271211 w 554797"/>
              <a:gd name="connsiteY1" fmla="*/ 3003 h 1053262"/>
              <a:gd name="connsiteX2" fmla="*/ 1932 w 554797"/>
              <a:gd name="connsiteY2" fmla="*/ 235638 h 1053262"/>
              <a:gd name="connsiteX3" fmla="*/ 164333 w 554797"/>
              <a:gd name="connsiteY3" fmla="*/ 430515 h 1053262"/>
              <a:gd name="connsiteX4" fmla="*/ 426783 w 554797"/>
              <a:gd name="connsiteY4" fmla="*/ 657656 h 1053262"/>
              <a:gd name="connsiteX5" fmla="*/ 544918 w 554797"/>
              <a:gd name="connsiteY5" fmla="*/ 1053262 h 1053262"/>
              <a:gd name="connsiteX0" fmla="*/ 509557 w 554797"/>
              <a:gd name="connsiteY0" fmla="*/ 344643 h 1053262"/>
              <a:gd name="connsiteX1" fmla="*/ 271211 w 554797"/>
              <a:gd name="connsiteY1" fmla="*/ 3003 h 1053262"/>
              <a:gd name="connsiteX2" fmla="*/ 1932 w 554797"/>
              <a:gd name="connsiteY2" fmla="*/ 235638 h 1053262"/>
              <a:gd name="connsiteX3" fmla="*/ 164333 w 554797"/>
              <a:gd name="connsiteY3" fmla="*/ 430515 h 1053262"/>
              <a:gd name="connsiteX4" fmla="*/ 426783 w 554797"/>
              <a:gd name="connsiteY4" fmla="*/ 657656 h 1053262"/>
              <a:gd name="connsiteX5" fmla="*/ 544918 w 554797"/>
              <a:gd name="connsiteY5" fmla="*/ 1053262 h 1053262"/>
              <a:gd name="connsiteX0" fmla="*/ 508340 w 553580"/>
              <a:gd name="connsiteY0" fmla="*/ 344643 h 1053262"/>
              <a:gd name="connsiteX1" fmla="*/ 269994 w 553580"/>
              <a:gd name="connsiteY1" fmla="*/ 3003 h 1053262"/>
              <a:gd name="connsiteX2" fmla="*/ 715 w 553580"/>
              <a:gd name="connsiteY2" fmla="*/ 235638 h 1053262"/>
              <a:gd name="connsiteX3" fmla="*/ 198742 w 553580"/>
              <a:gd name="connsiteY3" fmla="*/ 442391 h 1053262"/>
              <a:gd name="connsiteX4" fmla="*/ 425566 w 553580"/>
              <a:gd name="connsiteY4" fmla="*/ 657656 h 1053262"/>
              <a:gd name="connsiteX5" fmla="*/ 543701 w 553580"/>
              <a:gd name="connsiteY5" fmla="*/ 1053262 h 1053262"/>
              <a:gd name="connsiteX0" fmla="*/ 282709 w 543701"/>
              <a:gd name="connsiteY0" fmla="*/ 262343 h 1054089"/>
              <a:gd name="connsiteX1" fmla="*/ 269994 w 543701"/>
              <a:gd name="connsiteY1" fmla="*/ 3830 h 1054089"/>
              <a:gd name="connsiteX2" fmla="*/ 715 w 543701"/>
              <a:gd name="connsiteY2" fmla="*/ 236465 h 1054089"/>
              <a:gd name="connsiteX3" fmla="*/ 198742 w 543701"/>
              <a:gd name="connsiteY3" fmla="*/ 443218 h 1054089"/>
              <a:gd name="connsiteX4" fmla="*/ 425566 w 543701"/>
              <a:gd name="connsiteY4" fmla="*/ 658483 h 1054089"/>
              <a:gd name="connsiteX5" fmla="*/ 543701 w 543701"/>
              <a:gd name="connsiteY5" fmla="*/ 1054089 h 1054089"/>
              <a:gd name="connsiteX0" fmla="*/ 295929 w 765233"/>
              <a:gd name="connsiteY0" fmla="*/ 180670 h 972416"/>
              <a:gd name="connsiteX1" fmla="*/ 615723 w 765233"/>
              <a:gd name="connsiteY1" fmla="*/ 5284 h 972416"/>
              <a:gd name="connsiteX2" fmla="*/ 13935 w 765233"/>
              <a:gd name="connsiteY2" fmla="*/ 154792 h 972416"/>
              <a:gd name="connsiteX3" fmla="*/ 211962 w 765233"/>
              <a:gd name="connsiteY3" fmla="*/ 361545 h 972416"/>
              <a:gd name="connsiteX4" fmla="*/ 438786 w 765233"/>
              <a:gd name="connsiteY4" fmla="*/ 576810 h 972416"/>
              <a:gd name="connsiteX5" fmla="*/ 556921 w 765233"/>
              <a:gd name="connsiteY5" fmla="*/ 972416 h 972416"/>
              <a:gd name="connsiteX0" fmla="*/ 262624 w 731928"/>
              <a:gd name="connsiteY0" fmla="*/ 322530 h 1114276"/>
              <a:gd name="connsiteX1" fmla="*/ 582418 w 731928"/>
              <a:gd name="connsiteY1" fmla="*/ 147144 h 1114276"/>
              <a:gd name="connsiteX2" fmla="*/ 16256 w 731928"/>
              <a:gd name="connsiteY2" fmla="*/ 11644 h 1114276"/>
              <a:gd name="connsiteX3" fmla="*/ 178657 w 731928"/>
              <a:gd name="connsiteY3" fmla="*/ 503405 h 1114276"/>
              <a:gd name="connsiteX4" fmla="*/ 405481 w 731928"/>
              <a:gd name="connsiteY4" fmla="*/ 718670 h 1114276"/>
              <a:gd name="connsiteX5" fmla="*/ 523616 w 731928"/>
              <a:gd name="connsiteY5" fmla="*/ 1114276 h 1114276"/>
              <a:gd name="connsiteX0" fmla="*/ 264017 w 754121"/>
              <a:gd name="connsiteY0" fmla="*/ 362301 h 1154047"/>
              <a:gd name="connsiteX1" fmla="*/ 607562 w 754121"/>
              <a:gd name="connsiteY1" fmla="*/ 20661 h 1154047"/>
              <a:gd name="connsiteX2" fmla="*/ 17649 w 754121"/>
              <a:gd name="connsiteY2" fmla="*/ 51415 h 1154047"/>
              <a:gd name="connsiteX3" fmla="*/ 180050 w 754121"/>
              <a:gd name="connsiteY3" fmla="*/ 543176 h 1154047"/>
              <a:gd name="connsiteX4" fmla="*/ 406874 w 754121"/>
              <a:gd name="connsiteY4" fmla="*/ 758441 h 1154047"/>
              <a:gd name="connsiteX5" fmla="*/ 525009 w 754121"/>
              <a:gd name="connsiteY5" fmla="*/ 1154047 h 1154047"/>
              <a:gd name="connsiteX0" fmla="*/ 295873 w 785977"/>
              <a:gd name="connsiteY0" fmla="*/ 359145 h 1150891"/>
              <a:gd name="connsiteX1" fmla="*/ 639418 w 785977"/>
              <a:gd name="connsiteY1" fmla="*/ 17505 h 1150891"/>
              <a:gd name="connsiteX2" fmla="*/ 49505 w 785977"/>
              <a:gd name="connsiteY2" fmla="*/ 48259 h 1150891"/>
              <a:gd name="connsiteX3" fmla="*/ 81277 w 785977"/>
              <a:gd name="connsiteY3" fmla="*/ 492518 h 1150891"/>
              <a:gd name="connsiteX4" fmla="*/ 438730 w 785977"/>
              <a:gd name="connsiteY4" fmla="*/ 755285 h 1150891"/>
              <a:gd name="connsiteX5" fmla="*/ 556865 w 785977"/>
              <a:gd name="connsiteY5" fmla="*/ 1150891 h 1150891"/>
              <a:gd name="connsiteX0" fmla="*/ 535804 w 822469"/>
              <a:gd name="connsiteY0" fmla="*/ 343241 h 1150891"/>
              <a:gd name="connsiteX1" fmla="*/ 639418 w 822469"/>
              <a:gd name="connsiteY1" fmla="*/ 17505 h 1150891"/>
              <a:gd name="connsiteX2" fmla="*/ 49505 w 822469"/>
              <a:gd name="connsiteY2" fmla="*/ 48259 h 1150891"/>
              <a:gd name="connsiteX3" fmla="*/ 81277 w 822469"/>
              <a:gd name="connsiteY3" fmla="*/ 492518 h 1150891"/>
              <a:gd name="connsiteX4" fmla="*/ 438730 w 822469"/>
              <a:gd name="connsiteY4" fmla="*/ 755285 h 1150891"/>
              <a:gd name="connsiteX5" fmla="*/ 556865 w 822469"/>
              <a:gd name="connsiteY5" fmla="*/ 1150891 h 1150891"/>
              <a:gd name="connsiteX0" fmla="*/ 637760 w 844112"/>
              <a:gd name="connsiteY0" fmla="*/ 400550 h 1150891"/>
              <a:gd name="connsiteX1" fmla="*/ 639418 w 844112"/>
              <a:gd name="connsiteY1" fmla="*/ 17505 h 1150891"/>
              <a:gd name="connsiteX2" fmla="*/ 49505 w 844112"/>
              <a:gd name="connsiteY2" fmla="*/ 48259 h 1150891"/>
              <a:gd name="connsiteX3" fmla="*/ 81277 w 844112"/>
              <a:gd name="connsiteY3" fmla="*/ 492518 h 1150891"/>
              <a:gd name="connsiteX4" fmla="*/ 438730 w 844112"/>
              <a:gd name="connsiteY4" fmla="*/ 755285 h 1150891"/>
              <a:gd name="connsiteX5" fmla="*/ 556865 w 844112"/>
              <a:gd name="connsiteY5" fmla="*/ 1150891 h 1150891"/>
              <a:gd name="connsiteX0" fmla="*/ 619805 w 826157"/>
              <a:gd name="connsiteY0" fmla="*/ 494651 h 1244992"/>
              <a:gd name="connsiteX1" fmla="*/ 621463 w 826157"/>
              <a:gd name="connsiteY1" fmla="*/ 111606 h 1244992"/>
              <a:gd name="connsiteX2" fmla="*/ 373363 w 826157"/>
              <a:gd name="connsiteY2" fmla="*/ 316 h 1244992"/>
              <a:gd name="connsiteX3" fmla="*/ 31550 w 826157"/>
              <a:gd name="connsiteY3" fmla="*/ 142360 h 1244992"/>
              <a:gd name="connsiteX4" fmla="*/ 63322 w 826157"/>
              <a:gd name="connsiteY4" fmla="*/ 586619 h 1244992"/>
              <a:gd name="connsiteX5" fmla="*/ 420775 w 826157"/>
              <a:gd name="connsiteY5" fmla="*/ 849386 h 1244992"/>
              <a:gd name="connsiteX6" fmla="*/ 538910 w 826157"/>
              <a:gd name="connsiteY6" fmla="*/ 1244992 h 1244992"/>
              <a:gd name="connsiteX0" fmla="*/ 619805 w 976618"/>
              <a:gd name="connsiteY0" fmla="*/ 494403 h 1244744"/>
              <a:gd name="connsiteX1" fmla="*/ 808398 w 976618"/>
              <a:gd name="connsiteY1" fmla="*/ 342304 h 1244744"/>
              <a:gd name="connsiteX2" fmla="*/ 373363 w 976618"/>
              <a:gd name="connsiteY2" fmla="*/ 68 h 1244744"/>
              <a:gd name="connsiteX3" fmla="*/ 31550 w 976618"/>
              <a:gd name="connsiteY3" fmla="*/ 142112 h 1244744"/>
              <a:gd name="connsiteX4" fmla="*/ 63322 w 976618"/>
              <a:gd name="connsiteY4" fmla="*/ 586371 h 1244744"/>
              <a:gd name="connsiteX5" fmla="*/ 420775 w 976618"/>
              <a:gd name="connsiteY5" fmla="*/ 849138 h 1244744"/>
              <a:gd name="connsiteX6" fmla="*/ 538910 w 976618"/>
              <a:gd name="connsiteY6" fmla="*/ 1244744 h 1244744"/>
              <a:gd name="connsiteX0" fmla="*/ 634236 w 991049"/>
              <a:gd name="connsiteY0" fmla="*/ 584038 h 1334379"/>
              <a:gd name="connsiteX1" fmla="*/ 822829 w 991049"/>
              <a:gd name="connsiteY1" fmla="*/ 431939 h 1334379"/>
              <a:gd name="connsiteX2" fmla="*/ 587570 w 991049"/>
              <a:gd name="connsiteY2" fmla="*/ 51 h 1334379"/>
              <a:gd name="connsiteX3" fmla="*/ 45981 w 991049"/>
              <a:gd name="connsiteY3" fmla="*/ 231747 h 1334379"/>
              <a:gd name="connsiteX4" fmla="*/ 77753 w 991049"/>
              <a:gd name="connsiteY4" fmla="*/ 676006 h 1334379"/>
              <a:gd name="connsiteX5" fmla="*/ 435206 w 991049"/>
              <a:gd name="connsiteY5" fmla="*/ 938773 h 1334379"/>
              <a:gd name="connsiteX6" fmla="*/ 553341 w 991049"/>
              <a:gd name="connsiteY6" fmla="*/ 1334379 h 1334379"/>
              <a:gd name="connsiteX0" fmla="*/ 634236 w 991049"/>
              <a:gd name="connsiteY0" fmla="*/ 584038 h 1334379"/>
              <a:gd name="connsiteX1" fmla="*/ 822829 w 991049"/>
              <a:gd name="connsiteY1" fmla="*/ 431939 h 1334379"/>
              <a:gd name="connsiteX2" fmla="*/ 587570 w 991049"/>
              <a:gd name="connsiteY2" fmla="*/ 51 h 1334379"/>
              <a:gd name="connsiteX3" fmla="*/ 45981 w 991049"/>
              <a:gd name="connsiteY3" fmla="*/ 231747 h 1334379"/>
              <a:gd name="connsiteX4" fmla="*/ 77753 w 991049"/>
              <a:gd name="connsiteY4" fmla="*/ 676006 h 1334379"/>
              <a:gd name="connsiteX5" fmla="*/ 506530 w 991049"/>
              <a:gd name="connsiteY5" fmla="*/ 915237 h 1334379"/>
              <a:gd name="connsiteX6" fmla="*/ 553341 w 991049"/>
              <a:gd name="connsiteY6" fmla="*/ 1334379 h 1334379"/>
              <a:gd name="connsiteX0" fmla="*/ 596269 w 953082"/>
              <a:gd name="connsiteY0" fmla="*/ 584038 h 1334379"/>
              <a:gd name="connsiteX1" fmla="*/ 784862 w 953082"/>
              <a:gd name="connsiteY1" fmla="*/ 431939 h 1334379"/>
              <a:gd name="connsiteX2" fmla="*/ 549603 w 953082"/>
              <a:gd name="connsiteY2" fmla="*/ 51 h 1334379"/>
              <a:gd name="connsiteX3" fmla="*/ 8014 w 953082"/>
              <a:gd name="connsiteY3" fmla="*/ 231747 h 1334379"/>
              <a:gd name="connsiteX4" fmla="*/ 239562 w 953082"/>
              <a:gd name="connsiteY4" fmla="*/ 586354 h 1334379"/>
              <a:gd name="connsiteX5" fmla="*/ 468563 w 953082"/>
              <a:gd name="connsiteY5" fmla="*/ 915237 h 1334379"/>
              <a:gd name="connsiteX6" fmla="*/ 515374 w 953082"/>
              <a:gd name="connsiteY6" fmla="*/ 1334379 h 1334379"/>
              <a:gd name="connsiteX0" fmla="*/ 388840 w 745653"/>
              <a:gd name="connsiteY0" fmla="*/ 584038 h 1334379"/>
              <a:gd name="connsiteX1" fmla="*/ 577433 w 745653"/>
              <a:gd name="connsiteY1" fmla="*/ 431939 h 1334379"/>
              <a:gd name="connsiteX2" fmla="*/ 342174 w 745653"/>
              <a:gd name="connsiteY2" fmla="*/ 51 h 1334379"/>
              <a:gd name="connsiteX3" fmla="*/ 73931 w 745653"/>
              <a:gd name="connsiteY3" fmla="*/ 161318 h 1334379"/>
              <a:gd name="connsiteX4" fmla="*/ 32133 w 745653"/>
              <a:gd name="connsiteY4" fmla="*/ 586354 h 1334379"/>
              <a:gd name="connsiteX5" fmla="*/ 261134 w 745653"/>
              <a:gd name="connsiteY5" fmla="*/ 915237 h 1334379"/>
              <a:gd name="connsiteX6" fmla="*/ 307945 w 745653"/>
              <a:gd name="connsiteY6" fmla="*/ 1334379 h 1334379"/>
              <a:gd name="connsiteX0" fmla="*/ 388840 w 687187"/>
              <a:gd name="connsiteY0" fmla="*/ 584104 h 1334445"/>
              <a:gd name="connsiteX1" fmla="*/ 506824 w 687187"/>
              <a:gd name="connsiteY1" fmla="*/ 218035 h 1334445"/>
              <a:gd name="connsiteX2" fmla="*/ 342174 w 687187"/>
              <a:gd name="connsiteY2" fmla="*/ 117 h 1334445"/>
              <a:gd name="connsiteX3" fmla="*/ 73931 w 687187"/>
              <a:gd name="connsiteY3" fmla="*/ 161384 h 1334445"/>
              <a:gd name="connsiteX4" fmla="*/ 32133 w 687187"/>
              <a:gd name="connsiteY4" fmla="*/ 586420 h 1334445"/>
              <a:gd name="connsiteX5" fmla="*/ 261134 w 687187"/>
              <a:gd name="connsiteY5" fmla="*/ 915303 h 1334445"/>
              <a:gd name="connsiteX6" fmla="*/ 307945 w 687187"/>
              <a:gd name="connsiteY6" fmla="*/ 1334445 h 1334445"/>
              <a:gd name="connsiteX0" fmla="*/ 282392 w 669485"/>
              <a:gd name="connsiteY0" fmla="*/ 441279 h 1334445"/>
              <a:gd name="connsiteX1" fmla="*/ 506824 w 669485"/>
              <a:gd name="connsiteY1" fmla="*/ 218035 h 1334445"/>
              <a:gd name="connsiteX2" fmla="*/ 342174 w 669485"/>
              <a:gd name="connsiteY2" fmla="*/ 117 h 1334445"/>
              <a:gd name="connsiteX3" fmla="*/ 73931 w 669485"/>
              <a:gd name="connsiteY3" fmla="*/ 161384 h 1334445"/>
              <a:gd name="connsiteX4" fmla="*/ 32133 w 669485"/>
              <a:gd name="connsiteY4" fmla="*/ 586420 h 1334445"/>
              <a:gd name="connsiteX5" fmla="*/ 261134 w 669485"/>
              <a:gd name="connsiteY5" fmla="*/ 915303 h 1334445"/>
              <a:gd name="connsiteX6" fmla="*/ 307945 w 669485"/>
              <a:gd name="connsiteY6" fmla="*/ 1334445 h 1334445"/>
              <a:gd name="connsiteX0" fmla="*/ 282392 w 705918"/>
              <a:gd name="connsiteY0" fmla="*/ 441250 h 1334416"/>
              <a:gd name="connsiteX1" fmla="*/ 549404 w 705918"/>
              <a:gd name="connsiteY1" fmla="*/ 275136 h 1334416"/>
              <a:gd name="connsiteX2" fmla="*/ 342174 w 705918"/>
              <a:gd name="connsiteY2" fmla="*/ 88 h 1334416"/>
              <a:gd name="connsiteX3" fmla="*/ 73931 w 705918"/>
              <a:gd name="connsiteY3" fmla="*/ 161355 h 1334416"/>
              <a:gd name="connsiteX4" fmla="*/ 32133 w 705918"/>
              <a:gd name="connsiteY4" fmla="*/ 586391 h 1334416"/>
              <a:gd name="connsiteX5" fmla="*/ 261134 w 705918"/>
              <a:gd name="connsiteY5" fmla="*/ 915274 h 1334416"/>
              <a:gd name="connsiteX6" fmla="*/ 307945 w 705918"/>
              <a:gd name="connsiteY6" fmla="*/ 1334416 h 1334416"/>
              <a:gd name="connsiteX0" fmla="*/ 282392 w 550045"/>
              <a:gd name="connsiteY0" fmla="*/ 441250 h 1334416"/>
              <a:gd name="connsiteX1" fmla="*/ 549404 w 550045"/>
              <a:gd name="connsiteY1" fmla="*/ 275136 h 1334416"/>
              <a:gd name="connsiteX2" fmla="*/ 342174 w 550045"/>
              <a:gd name="connsiteY2" fmla="*/ 88 h 1334416"/>
              <a:gd name="connsiteX3" fmla="*/ 73931 w 550045"/>
              <a:gd name="connsiteY3" fmla="*/ 161355 h 1334416"/>
              <a:gd name="connsiteX4" fmla="*/ 32133 w 550045"/>
              <a:gd name="connsiteY4" fmla="*/ 586391 h 1334416"/>
              <a:gd name="connsiteX5" fmla="*/ 261134 w 550045"/>
              <a:gd name="connsiteY5" fmla="*/ 915274 h 1334416"/>
              <a:gd name="connsiteX6" fmla="*/ 307945 w 550045"/>
              <a:gd name="connsiteY6" fmla="*/ 1334416 h 1334416"/>
              <a:gd name="connsiteX0" fmla="*/ 282392 w 550045"/>
              <a:gd name="connsiteY0" fmla="*/ 441276 h 1334442"/>
              <a:gd name="connsiteX1" fmla="*/ 549404 w 550045"/>
              <a:gd name="connsiteY1" fmla="*/ 275162 h 1334442"/>
              <a:gd name="connsiteX2" fmla="*/ 342174 w 550045"/>
              <a:gd name="connsiteY2" fmla="*/ 114 h 1334442"/>
              <a:gd name="connsiteX3" fmla="*/ 73931 w 550045"/>
              <a:gd name="connsiteY3" fmla="*/ 161381 h 1334442"/>
              <a:gd name="connsiteX4" fmla="*/ 32133 w 550045"/>
              <a:gd name="connsiteY4" fmla="*/ 586417 h 1334442"/>
              <a:gd name="connsiteX5" fmla="*/ 261134 w 550045"/>
              <a:gd name="connsiteY5" fmla="*/ 915300 h 1334442"/>
              <a:gd name="connsiteX6" fmla="*/ 307945 w 550045"/>
              <a:gd name="connsiteY6" fmla="*/ 1334442 h 1334442"/>
              <a:gd name="connsiteX0" fmla="*/ 282392 w 550045"/>
              <a:gd name="connsiteY0" fmla="*/ 441276 h 1334442"/>
              <a:gd name="connsiteX1" fmla="*/ 549404 w 550045"/>
              <a:gd name="connsiteY1" fmla="*/ 275162 h 1334442"/>
              <a:gd name="connsiteX2" fmla="*/ 342174 w 550045"/>
              <a:gd name="connsiteY2" fmla="*/ 114 h 1334442"/>
              <a:gd name="connsiteX3" fmla="*/ 73931 w 550045"/>
              <a:gd name="connsiteY3" fmla="*/ 161381 h 1334442"/>
              <a:gd name="connsiteX4" fmla="*/ 32133 w 550045"/>
              <a:gd name="connsiteY4" fmla="*/ 586417 h 1334442"/>
              <a:gd name="connsiteX5" fmla="*/ 321537 w 550045"/>
              <a:gd name="connsiteY5" fmla="*/ 939672 h 1334442"/>
              <a:gd name="connsiteX6" fmla="*/ 307945 w 550045"/>
              <a:gd name="connsiteY6" fmla="*/ 1334442 h 1334442"/>
              <a:gd name="connsiteX0" fmla="*/ 282392 w 550045"/>
              <a:gd name="connsiteY0" fmla="*/ 441276 h 1334442"/>
              <a:gd name="connsiteX1" fmla="*/ 549404 w 550045"/>
              <a:gd name="connsiteY1" fmla="*/ 275162 h 1334442"/>
              <a:gd name="connsiteX2" fmla="*/ 342174 w 550045"/>
              <a:gd name="connsiteY2" fmla="*/ 114 h 1334442"/>
              <a:gd name="connsiteX3" fmla="*/ 73931 w 550045"/>
              <a:gd name="connsiteY3" fmla="*/ 161381 h 1334442"/>
              <a:gd name="connsiteX4" fmla="*/ 32133 w 550045"/>
              <a:gd name="connsiteY4" fmla="*/ 586417 h 1334442"/>
              <a:gd name="connsiteX5" fmla="*/ 321537 w 550045"/>
              <a:gd name="connsiteY5" fmla="*/ 939672 h 1334442"/>
              <a:gd name="connsiteX6" fmla="*/ 307945 w 550045"/>
              <a:gd name="connsiteY6" fmla="*/ 1334442 h 1334442"/>
              <a:gd name="connsiteX0" fmla="*/ 242987 w 510640"/>
              <a:gd name="connsiteY0" fmla="*/ 441276 h 1334442"/>
              <a:gd name="connsiteX1" fmla="*/ 509999 w 510640"/>
              <a:gd name="connsiteY1" fmla="*/ 275162 h 1334442"/>
              <a:gd name="connsiteX2" fmla="*/ 302769 w 510640"/>
              <a:gd name="connsiteY2" fmla="*/ 114 h 1334442"/>
              <a:gd name="connsiteX3" fmla="*/ 34526 w 510640"/>
              <a:gd name="connsiteY3" fmla="*/ 161381 h 1334442"/>
              <a:gd name="connsiteX4" fmla="*/ 50167 w 510640"/>
              <a:gd name="connsiteY4" fmla="*/ 631101 h 1334442"/>
              <a:gd name="connsiteX5" fmla="*/ 282132 w 510640"/>
              <a:gd name="connsiteY5" fmla="*/ 939672 h 1334442"/>
              <a:gd name="connsiteX6" fmla="*/ 268540 w 510640"/>
              <a:gd name="connsiteY6" fmla="*/ 1334442 h 1334442"/>
              <a:gd name="connsiteX0" fmla="*/ 242987 w 510640"/>
              <a:gd name="connsiteY0" fmla="*/ 441276 h 1334442"/>
              <a:gd name="connsiteX1" fmla="*/ 509999 w 510640"/>
              <a:gd name="connsiteY1" fmla="*/ 275162 h 1334442"/>
              <a:gd name="connsiteX2" fmla="*/ 302769 w 510640"/>
              <a:gd name="connsiteY2" fmla="*/ 114 h 1334442"/>
              <a:gd name="connsiteX3" fmla="*/ 34526 w 510640"/>
              <a:gd name="connsiteY3" fmla="*/ 161381 h 1334442"/>
              <a:gd name="connsiteX4" fmla="*/ 50167 w 510640"/>
              <a:gd name="connsiteY4" fmla="*/ 631101 h 1334442"/>
              <a:gd name="connsiteX5" fmla="*/ 282132 w 510640"/>
              <a:gd name="connsiteY5" fmla="*/ 939672 h 1334442"/>
              <a:gd name="connsiteX6" fmla="*/ 268540 w 510640"/>
              <a:gd name="connsiteY6" fmla="*/ 1334442 h 1334442"/>
              <a:gd name="connsiteX0" fmla="*/ 259757 w 527410"/>
              <a:gd name="connsiteY0" fmla="*/ 441276 h 1334442"/>
              <a:gd name="connsiteX1" fmla="*/ 526769 w 527410"/>
              <a:gd name="connsiteY1" fmla="*/ 275162 h 1334442"/>
              <a:gd name="connsiteX2" fmla="*/ 319539 w 527410"/>
              <a:gd name="connsiteY2" fmla="*/ 114 h 1334442"/>
              <a:gd name="connsiteX3" fmla="*/ 51296 w 527410"/>
              <a:gd name="connsiteY3" fmla="*/ 161381 h 1334442"/>
              <a:gd name="connsiteX4" fmla="*/ 66937 w 527410"/>
              <a:gd name="connsiteY4" fmla="*/ 631101 h 1334442"/>
              <a:gd name="connsiteX5" fmla="*/ 298902 w 527410"/>
              <a:gd name="connsiteY5" fmla="*/ 939672 h 1334442"/>
              <a:gd name="connsiteX6" fmla="*/ 285310 w 527410"/>
              <a:gd name="connsiteY6" fmla="*/ 1334442 h 1334442"/>
              <a:gd name="connsiteX0" fmla="*/ 273240 w 527437"/>
              <a:gd name="connsiteY0" fmla="*/ 301494 h 1334442"/>
              <a:gd name="connsiteX1" fmla="*/ 526769 w 527437"/>
              <a:gd name="connsiteY1" fmla="*/ 275162 h 1334442"/>
              <a:gd name="connsiteX2" fmla="*/ 319539 w 527437"/>
              <a:gd name="connsiteY2" fmla="*/ 114 h 1334442"/>
              <a:gd name="connsiteX3" fmla="*/ 51296 w 527437"/>
              <a:gd name="connsiteY3" fmla="*/ 161381 h 1334442"/>
              <a:gd name="connsiteX4" fmla="*/ 66937 w 527437"/>
              <a:gd name="connsiteY4" fmla="*/ 631101 h 1334442"/>
              <a:gd name="connsiteX5" fmla="*/ 298902 w 527437"/>
              <a:gd name="connsiteY5" fmla="*/ 939672 h 1334442"/>
              <a:gd name="connsiteX6" fmla="*/ 285310 w 527437"/>
              <a:gd name="connsiteY6" fmla="*/ 1334442 h 1334442"/>
              <a:gd name="connsiteX0" fmla="*/ 273240 w 526826"/>
              <a:gd name="connsiteY0" fmla="*/ 301494 h 1334442"/>
              <a:gd name="connsiteX1" fmla="*/ 526769 w 526826"/>
              <a:gd name="connsiteY1" fmla="*/ 275162 h 1334442"/>
              <a:gd name="connsiteX2" fmla="*/ 319539 w 526826"/>
              <a:gd name="connsiteY2" fmla="*/ 114 h 1334442"/>
              <a:gd name="connsiteX3" fmla="*/ 51296 w 526826"/>
              <a:gd name="connsiteY3" fmla="*/ 161381 h 1334442"/>
              <a:gd name="connsiteX4" fmla="*/ 66937 w 526826"/>
              <a:gd name="connsiteY4" fmla="*/ 631101 h 1334442"/>
              <a:gd name="connsiteX5" fmla="*/ 298902 w 526826"/>
              <a:gd name="connsiteY5" fmla="*/ 939672 h 1334442"/>
              <a:gd name="connsiteX6" fmla="*/ 285310 w 526826"/>
              <a:gd name="connsiteY6" fmla="*/ 1334442 h 1334442"/>
              <a:gd name="connsiteX0" fmla="*/ 283688 w 526826"/>
              <a:gd name="connsiteY0" fmla="*/ 206215 h 1334442"/>
              <a:gd name="connsiteX1" fmla="*/ 526769 w 526826"/>
              <a:gd name="connsiteY1" fmla="*/ 275162 h 1334442"/>
              <a:gd name="connsiteX2" fmla="*/ 319539 w 526826"/>
              <a:gd name="connsiteY2" fmla="*/ 114 h 1334442"/>
              <a:gd name="connsiteX3" fmla="*/ 51296 w 526826"/>
              <a:gd name="connsiteY3" fmla="*/ 161381 h 1334442"/>
              <a:gd name="connsiteX4" fmla="*/ 66937 w 526826"/>
              <a:gd name="connsiteY4" fmla="*/ 631101 h 1334442"/>
              <a:gd name="connsiteX5" fmla="*/ 298902 w 526826"/>
              <a:gd name="connsiteY5" fmla="*/ 939672 h 1334442"/>
              <a:gd name="connsiteX6" fmla="*/ 285310 w 526826"/>
              <a:gd name="connsiteY6" fmla="*/ 1334442 h 1334442"/>
              <a:gd name="connsiteX0" fmla="*/ 283688 w 526826"/>
              <a:gd name="connsiteY0" fmla="*/ 206215 h 1334442"/>
              <a:gd name="connsiteX1" fmla="*/ 526769 w 526826"/>
              <a:gd name="connsiteY1" fmla="*/ 275162 h 1334442"/>
              <a:gd name="connsiteX2" fmla="*/ 319539 w 526826"/>
              <a:gd name="connsiteY2" fmla="*/ 114 h 1334442"/>
              <a:gd name="connsiteX3" fmla="*/ 51296 w 526826"/>
              <a:gd name="connsiteY3" fmla="*/ 161381 h 1334442"/>
              <a:gd name="connsiteX4" fmla="*/ 66937 w 526826"/>
              <a:gd name="connsiteY4" fmla="*/ 631101 h 1334442"/>
              <a:gd name="connsiteX5" fmla="*/ 298902 w 526826"/>
              <a:gd name="connsiteY5" fmla="*/ 939672 h 1334442"/>
              <a:gd name="connsiteX6" fmla="*/ 285310 w 526826"/>
              <a:gd name="connsiteY6" fmla="*/ 1334442 h 1334442"/>
              <a:gd name="connsiteX0" fmla="*/ 283688 w 530401"/>
              <a:gd name="connsiteY0" fmla="*/ 206215 h 1334442"/>
              <a:gd name="connsiteX1" fmla="*/ 310277 w 530401"/>
              <a:gd name="connsiteY1" fmla="*/ 431868 h 1334442"/>
              <a:gd name="connsiteX2" fmla="*/ 526769 w 530401"/>
              <a:gd name="connsiteY2" fmla="*/ 275162 h 1334442"/>
              <a:gd name="connsiteX3" fmla="*/ 319539 w 530401"/>
              <a:gd name="connsiteY3" fmla="*/ 114 h 1334442"/>
              <a:gd name="connsiteX4" fmla="*/ 51296 w 530401"/>
              <a:gd name="connsiteY4" fmla="*/ 161381 h 1334442"/>
              <a:gd name="connsiteX5" fmla="*/ 66937 w 530401"/>
              <a:gd name="connsiteY5" fmla="*/ 631101 h 1334442"/>
              <a:gd name="connsiteX6" fmla="*/ 298902 w 530401"/>
              <a:gd name="connsiteY6" fmla="*/ 939672 h 1334442"/>
              <a:gd name="connsiteX7" fmla="*/ 285310 w 530401"/>
              <a:gd name="connsiteY7" fmla="*/ 1334442 h 1334442"/>
              <a:gd name="connsiteX0" fmla="*/ 283688 w 530401"/>
              <a:gd name="connsiteY0" fmla="*/ 206215 h 1334442"/>
              <a:gd name="connsiteX1" fmla="*/ 310277 w 530401"/>
              <a:gd name="connsiteY1" fmla="*/ 431868 h 1334442"/>
              <a:gd name="connsiteX2" fmla="*/ 526769 w 530401"/>
              <a:gd name="connsiteY2" fmla="*/ 275162 h 1334442"/>
              <a:gd name="connsiteX3" fmla="*/ 319539 w 530401"/>
              <a:gd name="connsiteY3" fmla="*/ 114 h 1334442"/>
              <a:gd name="connsiteX4" fmla="*/ 51296 w 530401"/>
              <a:gd name="connsiteY4" fmla="*/ 161381 h 1334442"/>
              <a:gd name="connsiteX5" fmla="*/ 66937 w 530401"/>
              <a:gd name="connsiteY5" fmla="*/ 631101 h 1334442"/>
              <a:gd name="connsiteX6" fmla="*/ 298902 w 530401"/>
              <a:gd name="connsiteY6" fmla="*/ 939672 h 1334442"/>
              <a:gd name="connsiteX7" fmla="*/ 285310 w 530401"/>
              <a:gd name="connsiteY7" fmla="*/ 1334442 h 1334442"/>
              <a:gd name="connsiteX0" fmla="*/ 283688 w 526826"/>
              <a:gd name="connsiteY0" fmla="*/ 206215 h 1334442"/>
              <a:gd name="connsiteX1" fmla="*/ 310277 w 526826"/>
              <a:gd name="connsiteY1" fmla="*/ 431868 h 1334442"/>
              <a:gd name="connsiteX2" fmla="*/ 526769 w 526826"/>
              <a:gd name="connsiteY2" fmla="*/ 275162 h 1334442"/>
              <a:gd name="connsiteX3" fmla="*/ 319539 w 526826"/>
              <a:gd name="connsiteY3" fmla="*/ 114 h 1334442"/>
              <a:gd name="connsiteX4" fmla="*/ 51296 w 526826"/>
              <a:gd name="connsiteY4" fmla="*/ 161381 h 1334442"/>
              <a:gd name="connsiteX5" fmla="*/ 66937 w 526826"/>
              <a:gd name="connsiteY5" fmla="*/ 631101 h 1334442"/>
              <a:gd name="connsiteX6" fmla="*/ 298902 w 526826"/>
              <a:gd name="connsiteY6" fmla="*/ 939672 h 1334442"/>
              <a:gd name="connsiteX7" fmla="*/ 285310 w 526826"/>
              <a:gd name="connsiteY7" fmla="*/ 1334442 h 1334442"/>
              <a:gd name="connsiteX0" fmla="*/ 283688 w 526874"/>
              <a:gd name="connsiteY0" fmla="*/ 206101 h 1334328"/>
              <a:gd name="connsiteX1" fmla="*/ 310277 w 526874"/>
              <a:gd name="connsiteY1" fmla="*/ 431754 h 1334328"/>
              <a:gd name="connsiteX2" fmla="*/ 526769 w 526874"/>
              <a:gd name="connsiteY2" fmla="*/ 275048 h 1334328"/>
              <a:gd name="connsiteX3" fmla="*/ 319539 w 526874"/>
              <a:gd name="connsiteY3" fmla="*/ 0 h 1334328"/>
              <a:gd name="connsiteX4" fmla="*/ 51296 w 526874"/>
              <a:gd name="connsiteY4" fmla="*/ 161267 h 1334328"/>
              <a:gd name="connsiteX5" fmla="*/ 66937 w 526874"/>
              <a:gd name="connsiteY5" fmla="*/ 630987 h 1334328"/>
              <a:gd name="connsiteX6" fmla="*/ 298902 w 526874"/>
              <a:gd name="connsiteY6" fmla="*/ 939558 h 1334328"/>
              <a:gd name="connsiteX7" fmla="*/ 285310 w 526874"/>
              <a:gd name="connsiteY7" fmla="*/ 1334328 h 1334328"/>
              <a:gd name="connsiteX0" fmla="*/ 283658 w 526843"/>
              <a:gd name="connsiteY0" fmla="*/ 178525 h 1306752"/>
              <a:gd name="connsiteX1" fmla="*/ 310247 w 526843"/>
              <a:gd name="connsiteY1" fmla="*/ 404178 h 1306752"/>
              <a:gd name="connsiteX2" fmla="*/ 526739 w 526843"/>
              <a:gd name="connsiteY2" fmla="*/ 247472 h 1306752"/>
              <a:gd name="connsiteX3" fmla="*/ 318942 w 526843"/>
              <a:gd name="connsiteY3" fmla="*/ 0 h 1306752"/>
              <a:gd name="connsiteX4" fmla="*/ 51266 w 526843"/>
              <a:gd name="connsiteY4" fmla="*/ 133691 h 1306752"/>
              <a:gd name="connsiteX5" fmla="*/ 66907 w 526843"/>
              <a:gd name="connsiteY5" fmla="*/ 603411 h 1306752"/>
              <a:gd name="connsiteX6" fmla="*/ 298872 w 526843"/>
              <a:gd name="connsiteY6" fmla="*/ 911982 h 1306752"/>
              <a:gd name="connsiteX7" fmla="*/ 285280 w 526843"/>
              <a:gd name="connsiteY7" fmla="*/ 1306752 h 1306752"/>
              <a:gd name="connsiteX0" fmla="*/ 283658 w 526843"/>
              <a:gd name="connsiteY0" fmla="*/ 187482 h 1315709"/>
              <a:gd name="connsiteX1" fmla="*/ 310247 w 526843"/>
              <a:gd name="connsiteY1" fmla="*/ 413135 h 1315709"/>
              <a:gd name="connsiteX2" fmla="*/ 526739 w 526843"/>
              <a:gd name="connsiteY2" fmla="*/ 256429 h 1315709"/>
              <a:gd name="connsiteX3" fmla="*/ 318942 w 526843"/>
              <a:gd name="connsiteY3" fmla="*/ 8957 h 1315709"/>
              <a:gd name="connsiteX4" fmla="*/ 51266 w 526843"/>
              <a:gd name="connsiteY4" fmla="*/ 142648 h 1315709"/>
              <a:gd name="connsiteX5" fmla="*/ 66907 w 526843"/>
              <a:gd name="connsiteY5" fmla="*/ 612368 h 1315709"/>
              <a:gd name="connsiteX6" fmla="*/ 298872 w 526843"/>
              <a:gd name="connsiteY6" fmla="*/ 920939 h 1315709"/>
              <a:gd name="connsiteX7" fmla="*/ 285280 w 526843"/>
              <a:gd name="connsiteY7" fmla="*/ 1315709 h 1315709"/>
              <a:gd name="connsiteX0" fmla="*/ 308764 w 526843"/>
              <a:gd name="connsiteY0" fmla="*/ 204976 h 1315709"/>
              <a:gd name="connsiteX1" fmla="*/ 310247 w 526843"/>
              <a:gd name="connsiteY1" fmla="*/ 413135 h 1315709"/>
              <a:gd name="connsiteX2" fmla="*/ 526739 w 526843"/>
              <a:gd name="connsiteY2" fmla="*/ 256429 h 1315709"/>
              <a:gd name="connsiteX3" fmla="*/ 318942 w 526843"/>
              <a:gd name="connsiteY3" fmla="*/ 8957 h 1315709"/>
              <a:gd name="connsiteX4" fmla="*/ 51266 w 526843"/>
              <a:gd name="connsiteY4" fmla="*/ 142648 h 1315709"/>
              <a:gd name="connsiteX5" fmla="*/ 66907 w 526843"/>
              <a:gd name="connsiteY5" fmla="*/ 612368 h 1315709"/>
              <a:gd name="connsiteX6" fmla="*/ 298872 w 526843"/>
              <a:gd name="connsiteY6" fmla="*/ 920939 h 1315709"/>
              <a:gd name="connsiteX7" fmla="*/ 285280 w 526843"/>
              <a:gd name="connsiteY7" fmla="*/ 1315709 h 1315709"/>
              <a:gd name="connsiteX0" fmla="*/ 308764 w 526843"/>
              <a:gd name="connsiteY0" fmla="*/ 204976 h 1315709"/>
              <a:gd name="connsiteX1" fmla="*/ 310247 w 526843"/>
              <a:gd name="connsiteY1" fmla="*/ 413135 h 1315709"/>
              <a:gd name="connsiteX2" fmla="*/ 526739 w 526843"/>
              <a:gd name="connsiteY2" fmla="*/ 256429 h 1315709"/>
              <a:gd name="connsiteX3" fmla="*/ 318942 w 526843"/>
              <a:gd name="connsiteY3" fmla="*/ 8957 h 1315709"/>
              <a:gd name="connsiteX4" fmla="*/ 51266 w 526843"/>
              <a:gd name="connsiteY4" fmla="*/ 142648 h 1315709"/>
              <a:gd name="connsiteX5" fmla="*/ 66907 w 526843"/>
              <a:gd name="connsiteY5" fmla="*/ 612368 h 1315709"/>
              <a:gd name="connsiteX6" fmla="*/ 298872 w 526843"/>
              <a:gd name="connsiteY6" fmla="*/ 920939 h 1315709"/>
              <a:gd name="connsiteX7" fmla="*/ 285280 w 526843"/>
              <a:gd name="connsiteY7" fmla="*/ 1315709 h 1315709"/>
              <a:gd name="connsiteX0" fmla="*/ 308764 w 512454"/>
              <a:gd name="connsiteY0" fmla="*/ 204976 h 1315709"/>
              <a:gd name="connsiteX1" fmla="*/ 310247 w 512454"/>
              <a:gd name="connsiteY1" fmla="*/ 413135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08764 w 512454"/>
              <a:gd name="connsiteY0" fmla="*/ 204976 h 1315709"/>
              <a:gd name="connsiteX1" fmla="*/ 311381 w 512454"/>
              <a:gd name="connsiteY1" fmla="*/ 357983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08764 w 512454"/>
              <a:gd name="connsiteY0" fmla="*/ 204976 h 1315709"/>
              <a:gd name="connsiteX1" fmla="*/ 297310 w 512454"/>
              <a:gd name="connsiteY1" fmla="*/ 371488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44134 w 512454"/>
              <a:gd name="connsiteY0" fmla="*/ 187665 h 1315709"/>
              <a:gd name="connsiteX1" fmla="*/ 297310 w 512454"/>
              <a:gd name="connsiteY1" fmla="*/ 371488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44134 w 512454"/>
              <a:gd name="connsiteY0" fmla="*/ 187665 h 1315709"/>
              <a:gd name="connsiteX1" fmla="*/ 297310 w 512454"/>
              <a:gd name="connsiteY1" fmla="*/ 371488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44134 w 512454"/>
              <a:gd name="connsiteY0" fmla="*/ 187665 h 1315709"/>
              <a:gd name="connsiteX1" fmla="*/ 297310 w 512454"/>
              <a:gd name="connsiteY1" fmla="*/ 371488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44134 w 512454"/>
              <a:gd name="connsiteY0" fmla="*/ 187665 h 1315709"/>
              <a:gd name="connsiteX1" fmla="*/ 297310 w 512454"/>
              <a:gd name="connsiteY1" fmla="*/ 371488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30520 w 512454"/>
              <a:gd name="connsiteY0" fmla="*/ 209880 h 1315709"/>
              <a:gd name="connsiteX1" fmla="*/ 297310 w 512454"/>
              <a:gd name="connsiteY1" fmla="*/ 371488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30520 w 512454"/>
              <a:gd name="connsiteY0" fmla="*/ 209880 h 1315709"/>
              <a:gd name="connsiteX1" fmla="*/ 297310 w 512454"/>
              <a:gd name="connsiteY1" fmla="*/ 371488 h 1315709"/>
              <a:gd name="connsiteX2" fmla="*/ 512319 w 512454"/>
              <a:gd name="connsiteY2" fmla="*/ 224938 h 1315709"/>
              <a:gd name="connsiteX3" fmla="*/ 318942 w 512454"/>
              <a:gd name="connsiteY3" fmla="*/ 8957 h 1315709"/>
              <a:gd name="connsiteX4" fmla="*/ 51266 w 512454"/>
              <a:gd name="connsiteY4" fmla="*/ 142648 h 1315709"/>
              <a:gd name="connsiteX5" fmla="*/ 66907 w 512454"/>
              <a:gd name="connsiteY5" fmla="*/ 612368 h 1315709"/>
              <a:gd name="connsiteX6" fmla="*/ 298872 w 512454"/>
              <a:gd name="connsiteY6" fmla="*/ 920939 h 1315709"/>
              <a:gd name="connsiteX7" fmla="*/ 285280 w 512454"/>
              <a:gd name="connsiteY7" fmla="*/ 1315709 h 1315709"/>
              <a:gd name="connsiteX0" fmla="*/ 330520 w 495632"/>
              <a:gd name="connsiteY0" fmla="*/ 209880 h 1315709"/>
              <a:gd name="connsiteX1" fmla="*/ 297310 w 495632"/>
              <a:gd name="connsiteY1" fmla="*/ 37148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15955 w 495632"/>
              <a:gd name="connsiteY0" fmla="*/ 226769 h 1315709"/>
              <a:gd name="connsiteX1" fmla="*/ 297310 w 495632"/>
              <a:gd name="connsiteY1" fmla="*/ 37148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15955 w 495632"/>
              <a:gd name="connsiteY0" fmla="*/ 226769 h 1315709"/>
              <a:gd name="connsiteX1" fmla="*/ 297310 w 495632"/>
              <a:gd name="connsiteY1" fmla="*/ 37148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15955 w 495632"/>
              <a:gd name="connsiteY0" fmla="*/ 226769 h 1315709"/>
              <a:gd name="connsiteX1" fmla="*/ 297310 w 495632"/>
              <a:gd name="connsiteY1" fmla="*/ 37148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43146 w 495632"/>
              <a:gd name="connsiteY0" fmla="*/ 194436 h 1315709"/>
              <a:gd name="connsiteX1" fmla="*/ 297310 w 495632"/>
              <a:gd name="connsiteY1" fmla="*/ 37148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43146 w 495632"/>
              <a:gd name="connsiteY0" fmla="*/ 194436 h 1315709"/>
              <a:gd name="connsiteX1" fmla="*/ 297310 w 495632"/>
              <a:gd name="connsiteY1" fmla="*/ 37148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43146 w 495632"/>
              <a:gd name="connsiteY0" fmla="*/ 194436 h 1315709"/>
              <a:gd name="connsiteX1" fmla="*/ 263987 w 495632"/>
              <a:gd name="connsiteY1" fmla="*/ 35106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43146 w 495632"/>
              <a:gd name="connsiteY0" fmla="*/ 194436 h 1315709"/>
              <a:gd name="connsiteX1" fmla="*/ 263987 w 495632"/>
              <a:gd name="connsiteY1" fmla="*/ 35106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43146 w 495632"/>
              <a:gd name="connsiteY0" fmla="*/ 194436 h 1315709"/>
              <a:gd name="connsiteX1" fmla="*/ 263987 w 495632"/>
              <a:gd name="connsiteY1" fmla="*/ 351068 h 1315709"/>
              <a:gd name="connsiteX2" fmla="*/ 495430 w 495632"/>
              <a:gd name="connsiteY2" fmla="*/ 210373 h 1315709"/>
              <a:gd name="connsiteX3" fmla="*/ 318942 w 495632"/>
              <a:gd name="connsiteY3" fmla="*/ 8957 h 1315709"/>
              <a:gd name="connsiteX4" fmla="*/ 51266 w 495632"/>
              <a:gd name="connsiteY4" fmla="*/ 142648 h 1315709"/>
              <a:gd name="connsiteX5" fmla="*/ 66907 w 495632"/>
              <a:gd name="connsiteY5" fmla="*/ 612368 h 1315709"/>
              <a:gd name="connsiteX6" fmla="*/ 298872 w 495632"/>
              <a:gd name="connsiteY6" fmla="*/ 920939 h 1315709"/>
              <a:gd name="connsiteX7" fmla="*/ 285280 w 495632"/>
              <a:gd name="connsiteY7" fmla="*/ 1315709 h 1315709"/>
              <a:gd name="connsiteX0" fmla="*/ 343146 w 491360"/>
              <a:gd name="connsiteY0" fmla="*/ 194436 h 1315709"/>
              <a:gd name="connsiteX1" fmla="*/ 263987 w 491360"/>
              <a:gd name="connsiteY1" fmla="*/ 351068 h 1315709"/>
              <a:gd name="connsiteX2" fmla="*/ 491130 w 491360"/>
              <a:gd name="connsiteY2" fmla="*/ 192459 h 1315709"/>
              <a:gd name="connsiteX3" fmla="*/ 318942 w 491360"/>
              <a:gd name="connsiteY3" fmla="*/ 8957 h 1315709"/>
              <a:gd name="connsiteX4" fmla="*/ 51266 w 491360"/>
              <a:gd name="connsiteY4" fmla="*/ 142648 h 1315709"/>
              <a:gd name="connsiteX5" fmla="*/ 66907 w 491360"/>
              <a:gd name="connsiteY5" fmla="*/ 612368 h 1315709"/>
              <a:gd name="connsiteX6" fmla="*/ 298872 w 491360"/>
              <a:gd name="connsiteY6" fmla="*/ 920939 h 1315709"/>
              <a:gd name="connsiteX7" fmla="*/ 285280 w 491360"/>
              <a:gd name="connsiteY7" fmla="*/ 1315709 h 1315709"/>
              <a:gd name="connsiteX0" fmla="*/ 343146 w 491360"/>
              <a:gd name="connsiteY0" fmla="*/ 194436 h 1315709"/>
              <a:gd name="connsiteX1" fmla="*/ 261627 w 491360"/>
              <a:gd name="connsiteY1" fmla="*/ 331708 h 1315709"/>
              <a:gd name="connsiteX2" fmla="*/ 491130 w 491360"/>
              <a:gd name="connsiteY2" fmla="*/ 192459 h 1315709"/>
              <a:gd name="connsiteX3" fmla="*/ 318942 w 491360"/>
              <a:gd name="connsiteY3" fmla="*/ 8957 h 1315709"/>
              <a:gd name="connsiteX4" fmla="*/ 51266 w 491360"/>
              <a:gd name="connsiteY4" fmla="*/ 142648 h 1315709"/>
              <a:gd name="connsiteX5" fmla="*/ 66907 w 491360"/>
              <a:gd name="connsiteY5" fmla="*/ 612368 h 1315709"/>
              <a:gd name="connsiteX6" fmla="*/ 298872 w 491360"/>
              <a:gd name="connsiteY6" fmla="*/ 920939 h 1315709"/>
              <a:gd name="connsiteX7" fmla="*/ 285280 w 491360"/>
              <a:gd name="connsiteY7" fmla="*/ 1315709 h 1315709"/>
              <a:gd name="connsiteX0" fmla="*/ 343146 w 491130"/>
              <a:gd name="connsiteY0" fmla="*/ 194436 h 1315709"/>
              <a:gd name="connsiteX1" fmla="*/ 261627 w 491130"/>
              <a:gd name="connsiteY1" fmla="*/ 331708 h 1315709"/>
              <a:gd name="connsiteX2" fmla="*/ 491130 w 491130"/>
              <a:gd name="connsiteY2" fmla="*/ 192459 h 1315709"/>
              <a:gd name="connsiteX3" fmla="*/ 318942 w 491130"/>
              <a:gd name="connsiteY3" fmla="*/ 8957 h 1315709"/>
              <a:gd name="connsiteX4" fmla="*/ 51266 w 491130"/>
              <a:gd name="connsiteY4" fmla="*/ 142648 h 1315709"/>
              <a:gd name="connsiteX5" fmla="*/ 66907 w 491130"/>
              <a:gd name="connsiteY5" fmla="*/ 612368 h 1315709"/>
              <a:gd name="connsiteX6" fmla="*/ 298872 w 491130"/>
              <a:gd name="connsiteY6" fmla="*/ 920939 h 1315709"/>
              <a:gd name="connsiteX7" fmla="*/ 285280 w 491130"/>
              <a:gd name="connsiteY7" fmla="*/ 1315709 h 1315709"/>
              <a:gd name="connsiteX0" fmla="*/ 377613 w 525597"/>
              <a:gd name="connsiteY0" fmla="*/ 194619 h 1315892"/>
              <a:gd name="connsiteX1" fmla="*/ 296094 w 525597"/>
              <a:gd name="connsiteY1" fmla="*/ 331891 h 1315892"/>
              <a:gd name="connsiteX2" fmla="*/ 525597 w 525597"/>
              <a:gd name="connsiteY2" fmla="*/ 192642 h 1315892"/>
              <a:gd name="connsiteX3" fmla="*/ 353409 w 525597"/>
              <a:gd name="connsiteY3" fmla="*/ 9140 h 1315892"/>
              <a:gd name="connsiteX4" fmla="*/ 23812 w 525597"/>
              <a:gd name="connsiteY4" fmla="*/ 140709 h 1315892"/>
              <a:gd name="connsiteX5" fmla="*/ 101374 w 525597"/>
              <a:gd name="connsiteY5" fmla="*/ 612551 h 1315892"/>
              <a:gd name="connsiteX6" fmla="*/ 333339 w 525597"/>
              <a:gd name="connsiteY6" fmla="*/ 921122 h 1315892"/>
              <a:gd name="connsiteX7" fmla="*/ 319747 w 525597"/>
              <a:gd name="connsiteY7" fmla="*/ 1315892 h 1315892"/>
              <a:gd name="connsiteX0" fmla="*/ 376094 w 525597"/>
              <a:gd name="connsiteY0" fmla="*/ 216869 h 1315892"/>
              <a:gd name="connsiteX1" fmla="*/ 296094 w 525597"/>
              <a:gd name="connsiteY1" fmla="*/ 331891 h 1315892"/>
              <a:gd name="connsiteX2" fmla="*/ 525597 w 525597"/>
              <a:gd name="connsiteY2" fmla="*/ 192642 h 1315892"/>
              <a:gd name="connsiteX3" fmla="*/ 353409 w 525597"/>
              <a:gd name="connsiteY3" fmla="*/ 9140 h 1315892"/>
              <a:gd name="connsiteX4" fmla="*/ 23812 w 525597"/>
              <a:gd name="connsiteY4" fmla="*/ 140709 h 1315892"/>
              <a:gd name="connsiteX5" fmla="*/ 101374 w 525597"/>
              <a:gd name="connsiteY5" fmla="*/ 612551 h 1315892"/>
              <a:gd name="connsiteX6" fmla="*/ 333339 w 525597"/>
              <a:gd name="connsiteY6" fmla="*/ 921122 h 1315892"/>
              <a:gd name="connsiteX7" fmla="*/ 319747 w 525597"/>
              <a:gd name="connsiteY7" fmla="*/ 1315892 h 1315892"/>
              <a:gd name="connsiteX0" fmla="*/ 376094 w 525597"/>
              <a:gd name="connsiteY0" fmla="*/ 216869 h 1315892"/>
              <a:gd name="connsiteX1" fmla="*/ 296094 w 525597"/>
              <a:gd name="connsiteY1" fmla="*/ 331891 h 1315892"/>
              <a:gd name="connsiteX2" fmla="*/ 525597 w 525597"/>
              <a:gd name="connsiteY2" fmla="*/ 192642 h 1315892"/>
              <a:gd name="connsiteX3" fmla="*/ 353409 w 525597"/>
              <a:gd name="connsiteY3" fmla="*/ 9140 h 1315892"/>
              <a:gd name="connsiteX4" fmla="*/ 23812 w 525597"/>
              <a:gd name="connsiteY4" fmla="*/ 140709 h 1315892"/>
              <a:gd name="connsiteX5" fmla="*/ 101374 w 525597"/>
              <a:gd name="connsiteY5" fmla="*/ 612551 h 1315892"/>
              <a:gd name="connsiteX6" fmla="*/ 333339 w 525597"/>
              <a:gd name="connsiteY6" fmla="*/ 921122 h 1315892"/>
              <a:gd name="connsiteX7" fmla="*/ 319747 w 525597"/>
              <a:gd name="connsiteY7" fmla="*/ 1315892 h 1315892"/>
              <a:gd name="connsiteX0" fmla="*/ 376094 w 517839"/>
              <a:gd name="connsiteY0" fmla="*/ 216869 h 1315892"/>
              <a:gd name="connsiteX1" fmla="*/ 296094 w 517839"/>
              <a:gd name="connsiteY1" fmla="*/ 331891 h 1315892"/>
              <a:gd name="connsiteX2" fmla="*/ 517839 w 517839"/>
              <a:gd name="connsiteY2" fmla="*/ 198425 h 1315892"/>
              <a:gd name="connsiteX3" fmla="*/ 353409 w 517839"/>
              <a:gd name="connsiteY3" fmla="*/ 9140 h 1315892"/>
              <a:gd name="connsiteX4" fmla="*/ 23812 w 517839"/>
              <a:gd name="connsiteY4" fmla="*/ 140709 h 1315892"/>
              <a:gd name="connsiteX5" fmla="*/ 101374 w 517839"/>
              <a:gd name="connsiteY5" fmla="*/ 612551 h 1315892"/>
              <a:gd name="connsiteX6" fmla="*/ 333339 w 517839"/>
              <a:gd name="connsiteY6" fmla="*/ 921122 h 1315892"/>
              <a:gd name="connsiteX7" fmla="*/ 319747 w 517839"/>
              <a:gd name="connsiteY7" fmla="*/ 1315892 h 1315892"/>
              <a:gd name="connsiteX0" fmla="*/ 376094 w 517839"/>
              <a:gd name="connsiteY0" fmla="*/ 216869 h 1315892"/>
              <a:gd name="connsiteX1" fmla="*/ 296094 w 517839"/>
              <a:gd name="connsiteY1" fmla="*/ 331891 h 1315892"/>
              <a:gd name="connsiteX2" fmla="*/ 517839 w 517839"/>
              <a:gd name="connsiteY2" fmla="*/ 198425 h 1315892"/>
              <a:gd name="connsiteX3" fmla="*/ 353409 w 517839"/>
              <a:gd name="connsiteY3" fmla="*/ 9140 h 1315892"/>
              <a:gd name="connsiteX4" fmla="*/ 23812 w 517839"/>
              <a:gd name="connsiteY4" fmla="*/ 140709 h 1315892"/>
              <a:gd name="connsiteX5" fmla="*/ 101374 w 517839"/>
              <a:gd name="connsiteY5" fmla="*/ 612551 h 1315892"/>
              <a:gd name="connsiteX6" fmla="*/ 333339 w 517839"/>
              <a:gd name="connsiteY6" fmla="*/ 921122 h 1315892"/>
              <a:gd name="connsiteX7" fmla="*/ 319747 w 517839"/>
              <a:gd name="connsiteY7" fmla="*/ 1315892 h 1315892"/>
              <a:gd name="connsiteX0" fmla="*/ 376094 w 517839"/>
              <a:gd name="connsiteY0" fmla="*/ 216869 h 1315892"/>
              <a:gd name="connsiteX1" fmla="*/ 296094 w 517839"/>
              <a:gd name="connsiteY1" fmla="*/ 331891 h 1315892"/>
              <a:gd name="connsiteX2" fmla="*/ 517839 w 517839"/>
              <a:gd name="connsiteY2" fmla="*/ 198425 h 1315892"/>
              <a:gd name="connsiteX3" fmla="*/ 353409 w 517839"/>
              <a:gd name="connsiteY3" fmla="*/ 9140 h 1315892"/>
              <a:gd name="connsiteX4" fmla="*/ 23812 w 517839"/>
              <a:gd name="connsiteY4" fmla="*/ 140709 h 1315892"/>
              <a:gd name="connsiteX5" fmla="*/ 101374 w 517839"/>
              <a:gd name="connsiteY5" fmla="*/ 612551 h 1315892"/>
              <a:gd name="connsiteX6" fmla="*/ 333339 w 517839"/>
              <a:gd name="connsiteY6" fmla="*/ 921122 h 1315892"/>
              <a:gd name="connsiteX7" fmla="*/ 319747 w 517839"/>
              <a:gd name="connsiteY7" fmla="*/ 1315892 h 1315892"/>
              <a:gd name="connsiteX0" fmla="*/ 358674 w 517839"/>
              <a:gd name="connsiteY0" fmla="*/ 217784 h 1315892"/>
              <a:gd name="connsiteX1" fmla="*/ 296094 w 517839"/>
              <a:gd name="connsiteY1" fmla="*/ 331891 h 1315892"/>
              <a:gd name="connsiteX2" fmla="*/ 517839 w 517839"/>
              <a:gd name="connsiteY2" fmla="*/ 198425 h 1315892"/>
              <a:gd name="connsiteX3" fmla="*/ 353409 w 517839"/>
              <a:gd name="connsiteY3" fmla="*/ 9140 h 1315892"/>
              <a:gd name="connsiteX4" fmla="*/ 23812 w 517839"/>
              <a:gd name="connsiteY4" fmla="*/ 140709 h 1315892"/>
              <a:gd name="connsiteX5" fmla="*/ 101374 w 517839"/>
              <a:gd name="connsiteY5" fmla="*/ 612551 h 1315892"/>
              <a:gd name="connsiteX6" fmla="*/ 333339 w 517839"/>
              <a:gd name="connsiteY6" fmla="*/ 921122 h 1315892"/>
              <a:gd name="connsiteX7" fmla="*/ 319747 w 517839"/>
              <a:gd name="connsiteY7" fmla="*/ 1315892 h 1315892"/>
              <a:gd name="connsiteX0" fmla="*/ 364603 w 517839"/>
              <a:gd name="connsiteY0" fmla="*/ 177161 h 1315892"/>
              <a:gd name="connsiteX1" fmla="*/ 296094 w 517839"/>
              <a:gd name="connsiteY1" fmla="*/ 331891 h 1315892"/>
              <a:gd name="connsiteX2" fmla="*/ 517839 w 517839"/>
              <a:gd name="connsiteY2" fmla="*/ 198425 h 1315892"/>
              <a:gd name="connsiteX3" fmla="*/ 353409 w 517839"/>
              <a:gd name="connsiteY3" fmla="*/ 9140 h 1315892"/>
              <a:gd name="connsiteX4" fmla="*/ 23812 w 517839"/>
              <a:gd name="connsiteY4" fmla="*/ 140709 h 1315892"/>
              <a:gd name="connsiteX5" fmla="*/ 101374 w 517839"/>
              <a:gd name="connsiteY5" fmla="*/ 612551 h 1315892"/>
              <a:gd name="connsiteX6" fmla="*/ 333339 w 517839"/>
              <a:gd name="connsiteY6" fmla="*/ 921122 h 1315892"/>
              <a:gd name="connsiteX7" fmla="*/ 319747 w 517839"/>
              <a:gd name="connsiteY7" fmla="*/ 1315892 h 1315892"/>
              <a:gd name="connsiteX0" fmla="*/ 364603 w 517839"/>
              <a:gd name="connsiteY0" fmla="*/ 177161 h 1315892"/>
              <a:gd name="connsiteX1" fmla="*/ 317960 w 517839"/>
              <a:gd name="connsiteY1" fmla="*/ 300509 h 1315892"/>
              <a:gd name="connsiteX2" fmla="*/ 517839 w 517839"/>
              <a:gd name="connsiteY2" fmla="*/ 198425 h 1315892"/>
              <a:gd name="connsiteX3" fmla="*/ 353409 w 517839"/>
              <a:gd name="connsiteY3" fmla="*/ 9140 h 1315892"/>
              <a:gd name="connsiteX4" fmla="*/ 23812 w 517839"/>
              <a:gd name="connsiteY4" fmla="*/ 140709 h 1315892"/>
              <a:gd name="connsiteX5" fmla="*/ 101374 w 517839"/>
              <a:gd name="connsiteY5" fmla="*/ 612551 h 1315892"/>
              <a:gd name="connsiteX6" fmla="*/ 333339 w 517839"/>
              <a:gd name="connsiteY6" fmla="*/ 921122 h 1315892"/>
              <a:gd name="connsiteX7" fmla="*/ 319747 w 517839"/>
              <a:gd name="connsiteY7" fmla="*/ 1315892 h 1315892"/>
              <a:gd name="connsiteX0" fmla="*/ 364603 w 510153"/>
              <a:gd name="connsiteY0" fmla="*/ 177161 h 1315892"/>
              <a:gd name="connsiteX1" fmla="*/ 317960 w 510153"/>
              <a:gd name="connsiteY1" fmla="*/ 300509 h 1315892"/>
              <a:gd name="connsiteX2" fmla="*/ 510153 w 510153"/>
              <a:gd name="connsiteY2" fmla="*/ 180017 h 1315892"/>
              <a:gd name="connsiteX3" fmla="*/ 353409 w 510153"/>
              <a:gd name="connsiteY3" fmla="*/ 9140 h 1315892"/>
              <a:gd name="connsiteX4" fmla="*/ 23812 w 510153"/>
              <a:gd name="connsiteY4" fmla="*/ 140709 h 1315892"/>
              <a:gd name="connsiteX5" fmla="*/ 101374 w 510153"/>
              <a:gd name="connsiteY5" fmla="*/ 612551 h 1315892"/>
              <a:gd name="connsiteX6" fmla="*/ 333339 w 510153"/>
              <a:gd name="connsiteY6" fmla="*/ 921122 h 1315892"/>
              <a:gd name="connsiteX7" fmla="*/ 319747 w 510153"/>
              <a:gd name="connsiteY7" fmla="*/ 1315892 h 1315892"/>
              <a:gd name="connsiteX0" fmla="*/ 364603 w 510153"/>
              <a:gd name="connsiteY0" fmla="*/ 177161 h 1315892"/>
              <a:gd name="connsiteX1" fmla="*/ 317960 w 510153"/>
              <a:gd name="connsiteY1" fmla="*/ 300509 h 1315892"/>
              <a:gd name="connsiteX2" fmla="*/ 510153 w 510153"/>
              <a:gd name="connsiteY2" fmla="*/ 180017 h 1315892"/>
              <a:gd name="connsiteX3" fmla="*/ 353409 w 510153"/>
              <a:gd name="connsiteY3" fmla="*/ 9140 h 1315892"/>
              <a:gd name="connsiteX4" fmla="*/ 23812 w 510153"/>
              <a:gd name="connsiteY4" fmla="*/ 140709 h 1315892"/>
              <a:gd name="connsiteX5" fmla="*/ 101374 w 510153"/>
              <a:gd name="connsiteY5" fmla="*/ 612551 h 1315892"/>
              <a:gd name="connsiteX6" fmla="*/ 333339 w 510153"/>
              <a:gd name="connsiteY6" fmla="*/ 921122 h 1315892"/>
              <a:gd name="connsiteX7" fmla="*/ 319747 w 510153"/>
              <a:gd name="connsiteY7" fmla="*/ 1315892 h 1315892"/>
              <a:gd name="connsiteX0" fmla="*/ 364603 w 510153"/>
              <a:gd name="connsiteY0" fmla="*/ 177161 h 1315892"/>
              <a:gd name="connsiteX1" fmla="*/ 317960 w 510153"/>
              <a:gd name="connsiteY1" fmla="*/ 300509 h 1315892"/>
              <a:gd name="connsiteX2" fmla="*/ 510153 w 510153"/>
              <a:gd name="connsiteY2" fmla="*/ 180017 h 1315892"/>
              <a:gd name="connsiteX3" fmla="*/ 353409 w 510153"/>
              <a:gd name="connsiteY3" fmla="*/ 9140 h 1315892"/>
              <a:gd name="connsiteX4" fmla="*/ 23812 w 510153"/>
              <a:gd name="connsiteY4" fmla="*/ 140709 h 1315892"/>
              <a:gd name="connsiteX5" fmla="*/ 101374 w 510153"/>
              <a:gd name="connsiteY5" fmla="*/ 612551 h 1315892"/>
              <a:gd name="connsiteX6" fmla="*/ 333339 w 510153"/>
              <a:gd name="connsiteY6" fmla="*/ 921122 h 1315892"/>
              <a:gd name="connsiteX7" fmla="*/ 319747 w 510153"/>
              <a:gd name="connsiteY7" fmla="*/ 1315892 h 1315892"/>
              <a:gd name="connsiteX0" fmla="*/ 364603 w 510153"/>
              <a:gd name="connsiteY0" fmla="*/ 177161 h 1315892"/>
              <a:gd name="connsiteX1" fmla="*/ 315599 w 510153"/>
              <a:gd name="connsiteY1" fmla="*/ 281149 h 1315892"/>
              <a:gd name="connsiteX2" fmla="*/ 510153 w 510153"/>
              <a:gd name="connsiteY2" fmla="*/ 180017 h 1315892"/>
              <a:gd name="connsiteX3" fmla="*/ 353409 w 510153"/>
              <a:gd name="connsiteY3" fmla="*/ 9140 h 1315892"/>
              <a:gd name="connsiteX4" fmla="*/ 23812 w 510153"/>
              <a:gd name="connsiteY4" fmla="*/ 140709 h 1315892"/>
              <a:gd name="connsiteX5" fmla="*/ 101374 w 510153"/>
              <a:gd name="connsiteY5" fmla="*/ 612551 h 1315892"/>
              <a:gd name="connsiteX6" fmla="*/ 333339 w 510153"/>
              <a:gd name="connsiteY6" fmla="*/ 921122 h 1315892"/>
              <a:gd name="connsiteX7" fmla="*/ 319747 w 510153"/>
              <a:gd name="connsiteY7" fmla="*/ 1315892 h 1315892"/>
              <a:gd name="connsiteX0" fmla="*/ 364603 w 510153"/>
              <a:gd name="connsiteY0" fmla="*/ 177161 h 1315892"/>
              <a:gd name="connsiteX1" fmla="*/ 315599 w 510153"/>
              <a:gd name="connsiteY1" fmla="*/ 281149 h 1315892"/>
              <a:gd name="connsiteX2" fmla="*/ 510153 w 510153"/>
              <a:gd name="connsiteY2" fmla="*/ 180017 h 1315892"/>
              <a:gd name="connsiteX3" fmla="*/ 353409 w 510153"/>
              <a:gd name="connsiteY3" fmla="*/ 9140 h 1315892"/>
              <a:gd name="connsiteX4" fmla="*/ 23812 w 510153"/>
              <a:gd name="connsiteY4" fmla="*/ 140709 h 1315892"/>
              <a:gd name="connsiteX5" fmla="*/ 101374 w 510153"/>
              <a:gd name="connsiteY5" fmla="*/ 612551 h 1315892"/>
              <a:gd name="connsiteX6" fmla="*/ 333339 w 510153"/>
              <a:gd name="connsiteY6" fmla="*/ 921122 h 1315892"/>
              <a:gd name="connsiteX7" fmla="*/ 319747 w 510153"/>
              <a:gd name="connsiteY7" fmla="*/ 1315892 h 1315892"/>
              <a:gd name="connsiteX0" fmla="*/ 364603 w 510153"/>
              <a:gd name="connsiteY0" fmla="*/ 177161 h 1315892"/>
              <a:gd name="connsiteX1" fmla="*/ 315599 w 510153"/>
              <a:gd name="connsiteY1" fmla="*/ 281149 h 1315892"/>
              <a:gd name="connsiteX2" fmla="*/ 510153 w 510153"/>
              <a:gd name="connsiteY2" fmla="*/ 180017 h 1315892"/>
              <a:gd name="connsiteX3" fmla="*/ 353409 w 510153"/>
              <a:gd name="connsiteY3" fmla="*/ 9140 h 1315892"/>
              <a:gd name="connsiteX4" fmla="*/ 23812 w 510153"/>
              <a:gd name="connsiteY4" fmla="*/ 140709 h 1315892"/>
              <a:gd name="connsiteX5" fmla="*/ 101374 w 510153"/>
              <a:gd name="connsiteY5" fmla="*/ 612551 h 1315892"/>
              <a:gd name="connsiteX6" fmla="*/ 333339 w 510153"/>
              <a:gd name="connsiteY6" fmla="*/ 921122 h 1315892"/>
              <a:gd name="connsiteX7" fmla="*/ 319747 w 510153"/>
              <a:gd name="connsiteY7" fmla="*/ 1315892 h 1315892"/>
              <a:gd name="connsiteX0" fmla="*/ 364603 w 512903"/>
              <a:gd name="connsiteY0" fmla="*/ 177161 h 1315892"/>
              <a:gd name="connsiteX1" fmla="*/ 315599 w 512903"/>
              <a:gd name="connsiteY1" fmla="*/ 281149 h 1315892"/>
              <a:gd name="connsiteX2" fmla="*/ 510153 w 512903"/>
              <a:gd name="connsiteY2" fmla="*/ 180017 h 1315892"/>
              <a:gd name="connsiteX3" fmla="*/ 353409 w 512903"/>
              <a:gd name="connsiteY3" fmla="*/ 9140 h 1315892"/>
              <a:gd name="connsiteX4" fmla="*/ 23812 w 512903"/>
              <a:gd name="connsiteY4" fmla="*/ 140709 h 1315892"/>
              <a:gd name="connsiteX5" fmla="*/ 101374 w 512903"/>
              <a:gd name="connsiteY5" fmla="*/ 612551 h 1315892"/>
              <a:gd name="connsiteX6" fmla="*/ 333339 w 512903"/>
              <a:gd name="connsiteY6" fmla="*/ 921122 h 1315892"/>
              <a:gd name="connsiteX7" fmla="*/ 319747 w 512903"/>
              <a:gd name="connsiteY7" fmla="*/ 1315892 h 1315892"/>
              <a:gd name="connsiteX0" fmla="*/ 364603 w 513715"/>
              <a:gd name="connsiteY0" fmla="*/ 177161 h 1315892"/>
              <a:gd name="connsiteX1" fmla="*/ 315599 w 513715"/>
              <a:gd name="connsiteY1" fmla="*/ 281149 h 1315892"/>
              <a:gd name="connsiteX2" fmla="*/ 510153 w 513715"/>
              <a:gd name="connsiteY2" fmla="*/ 180017 h 1315892"/>
              <a:gd name="connsiteX3" fmla="*/ 353409 w 513715"/>
              <a:gd name="connsiteY3" fmla="*/ 9140 h 1315892"/>
              <a:gd name="connsiteX4" fmla="*/ 23812 w 513715"/>
              <a:gd name="connsiteY4" fmla="*/ 140709 h 1315892"/>
              <a:gd name="connsiteX5" fmla="*/ 101374 w 513715"/>
              <a:gd name="connsiteY5" fmla="*/ 612551 h 1315892"/>
              <a:gd name="connsiteX6" fmla="*/ 333339 w 513715"/>
              <a:gd name="connsiteY6" fmla="*/ 921122 h 1315892"/>
              <a:gd name="connsiteX7" fmla="*/ 319747 w 513715"/>
              <a:gd name="connsiteY7" fmla="*/ 1315892 h 1315892"/>
              <a:gd name="connsiteX0" fmla="*/ 364603 w 511370"/>
              <a:gd name="connsiteY0" fmla="*/ 177161 h 1315892"/>
              <a:gd name="connsiteX1" fmla="*/ 315599 w 511370"/>
              <a:gd name="connsiteY1" fmla="*/ 281149 h 1315892"/>
              <a:gd name="connsiteX2" fmla="*/ 510153 w 511370"/>
              <a:gd name="connsiteY2" fmla="*/ 180017 h 1315892"/>
              <a:gd name="connsiteX3" fmla="*/ 353409 w 511370"/>
              <a:gd name="connsiteY3" fmla="*/ 9140 h 1315892"/>
              <a:gd name="connsiteX4" fmla="*/ 23812 w 511370"/>
              <a:gd name="connsiteY4" fmla="*/ 140709 h 1315892"/>
              <a:gd name="connsiteX5" fmla="*/ 101374 w 511370"/>
              <a:gd name="connsiteY5" fmla="*/ 612551 h 1315892"/>
              <a:gd name="connsiteX6" fmla="*/ 333339 w 511370"/>
              <a:gd name="connsiteY6" fmla="*/ 921122 h 1315892"/>
              <a:gd name="connsiteX7" fmla="*/ 319747 w 511370"/>
              <a:gd name="connsiteY7" fmla="*/ 1315892 h 1315892"/>
              <a:gd name="connsiteX0" fmla="*/ 364603 w 501263"/>
              <a:gd name="connsiteY0" fmla="*/ 177161 h 1315892"/>
              <a:gd name="connsiteX1" fmla="*/ 315599 w 501263"/>
              <a:gd name="connsiteY1" fmla="*/ 281149 h 1315892"/>
              <a:gd name="connsiteX2" fmla="*/ 499924 w 501263"/>
              <a:gd name="connsiteY2" fmla="*/ 202726 h 1315892"/>
              <a:gd name="connsiteX3" fmla="*/ 353409 w 501263"/>
              <a:gd name="connsiteY3" fmla="*/ 9140 h 1315892"/>
              <a:gd name="connsiteX4" fmla="*/ 23812 w 501263"/>
              <a:gd name="connsiteY4" fmla="*/ 140709 h 1315892"/>
              <a:gd name="connsiteX5" fmla="*/ 101374 w 501263"/>
              <a:gd name="connsiteY5" fmla="*/ 612551 h 1315892"/>
              <a:gd name="connsiteX6" fmla="*/ 333339 w 501263"/>
              <a:gd name="connsiteY6" fmla="*/ 921122 h 1315892"/>
              <a:gd name="connsiteX7" fmla="*/ 319747 w 501263"/>
              <a:gd name="connsiteY7" fmla="*/ 1315892 h 1315892"/>
              <a:gd name="connsiteX0" fmla="*/ 364603 w 506196"/>
              <a:gd name="connsiteY0" fmla="*/ 177161 h 1315892"/>
              <a:gd name="connsiteX1" fmla="*/ 315599 w 506196"/>
              <a:gd name="connsiteY1" fmla="*/ 281149 h 1315892"/>
              <a:gd name="connsiteX2" fmla="*/ 499924 w 506196"/>
              <a:gd name="connsiteY2" fmla="*/ 202726 h 1315892"/>
              <a:gd name="connsiteX3" fmla="*/ 353409 w 506196"/>
              <a:gd name="connsiteY3" fmla="*/ 9140 h 1315892"/>
              <a:gd name="connsiteX4" fmla="*/ 23812 w 506196"/>
              <a:gd name="connsiteY4" fmla="*/ 140709 h 1315892"/>
              <a:gd name="connsiteX5" fmla="*/ 101374 w 506196"/>
              <a:gd name="connsiteY5" fmla="*/ 612551 h 1315892"/>
              <a:gd name="connsiteX6" fmla="*/ 333339 w 506196"/>
              <a:gd name="connsiteY6" fmla="*/ 921122 h 1315892"/>
              <a:gd name="connsiteX7" fmla="*/ 319747 w 506196"/>
              <a:gd name="connsiteY7" fmla="*/ 1315892 h 1315892"/>
              <a:gd name="connsiteX0" fmla="*/ 345592 w 487185"/>
              <a:gd name="connsiteY0" fmla="*/ 174974 h 1313705"/>
              <a:gd name="connsiteX1" fmla="*/ 296588 w 487185"/>
              <a:gd name="connsiteY1" fmla="*/ 278962 h 1313705"/>
              <a:gd name="connsiteX2" fmla="*/ 480913 w 487185"/>
              <a:gd name="connsiteY2" fmla="*/ 200539 h 1313705"/>
              <a:gd name="connsiteX3" fmla="*/ 334398 w 487185"/>
              <a:gd name="connsiteY3" fmla="*/ 6953 h 1313705"/>
              <a:gd name="connsiteX4" fmla="*/ 34702 w 487185"/>
              <a:gd name="connsiteY4" fmla="*/ 170544 h 1313705"/>
              <a:gd name="connsiteX5" fmla="*/ 82363 w 487185"/>
              <a:gd name="connsiteY5" fmla="*/ 610364 h 1313705"/>
              <a:gd name="connsiteX6" fmla="*/ 314328 w 487185"/>
              <a:gd name="connsiteY6" fmla="*/ 918935 h 1313705"/>
              <a:gd name="connsiteX7" fmla="*/ 300736 w 487185"/>
              <a:gd name="connsiteY7" fmla="*/ 1313705 h 1313705"/>
              <a:gd name="connsiteX0" fmla="*/ 345592 w 487185"/>
              <a:gd name="connsiteY0" fmla="*/ 174974 h 1313705"/>
              <a:gd name="connsiteX1" fmla="*/ 296588 w 487185"/>
              <a:gd name="connsiteY1" fmla="*/ 278962 h 1313705"/>
              <a:gd name="connsiteX2" fmla="*/ 480913 w 487185"/>
              <a:gd name="connsiteY2" fmla="*/ 200539 h 1313705"/>
              <a:gd name="connsiteX3" fmla="*/ 334398 w 487185"/>
              <a:gd name="connsiteY3" fmla="*/ 6953 h 1313705"/>
              <a:gd name="connsiteX4" fmla="*/ 34702 w 487185"/>
              <a:gd name="connsiteY4" fmla="*/ 170544 h 1313705"/>
              <a:gd name="connsiteX5" fmla="*/ 82363 w 487185"/>
              <a:gd name="connsiteY5" fmla="*/ 610364 h 1313705"/>
              <a:gd name="connsiteX6" fmla="*/ 314328 w 487185"/>
              <a:gd name="connsiteY6" fmla="*/ 918935 h 1313705"/>
              <a:gd name="connsiteX7" fmla="*/ 300736 w 487185"/>
              <a:gd name="connsiteY7" fmla="*/ 1313705 h 1313705"/>
              <a:gd name="connsiteX0" fmla="*/ 345592 w 487185"/>
              <a:gd name="connsiteY0" fmla="*/ 174974 h 1313705"/>
              <a:gd name="connsiteX1" fmla="*/ 296588 w 487185"/>
              <a:gd name="connsiteY1" fmla="*/ 278962 h 1313705"/>
              <a:gd name="connsiteX2" fmla="*/ 480913 w 487185"/>
              <a:gd name="connsiteY2" fmla="*/ 200539 h 1313705"/>
              <a:gd name="connsiteX3" fmla="*/ 334398 w 487185"/>
              <a:gd name="connsiteY3" fmla="*/ 6953 h 1313705"/>
              <a:gd name="connsiteX4" fmla="*/ 34702 w 487185"/>
              <a:gd name="connsiteY4" fmla="*/ 170544 h 1313705"/>
              <a:gd name="connsiteX5" fmla="*/ 82363 w 487185"/>
              <a:gd name="connsiteY5" fmla="*/ 610364 h 1313705"/>
              <a:gd name="connsiteX6" fmla="*/ 314328 w 487185"/>
              <a:gd name="connsiteY6" fmla="*/ 918935 h 1313705"/>
              <a:gd name="connsiteX7" fmla="*/ 300736 w 487185"/>
              <a:gd name="connsiteY7" fmla="*/ 1313705 h 1313705"/>
              <a:gd name="connsiteX0" fmla="*/ 345592 w 487185"/>
              <a:gd name="connsiteY0" fmla="*/ 174974 h 1313705"/>
              <a:gd name="connsiteX1" fmla="*/ 296588 w 487185"/>
              <a:gd name="connsiteY1" fmla="*/ 278962 h 1313705"/>
              <a:gd name="connsiteX2" fmla="*/ 480913 w 487185"/>
              <a:gd name="connsiteY2" fmla="*/ 200539 h 1313705"/>
              <a:gd name="connsiteX3" fmla="*/ 334398 w 487185"/>
              <a:gd name="connsiteY3" fmla="*/ 6953 h 1313705"/>
              <a:gd name="connsiteX4" fmla="*/ 34702 w 487185"/>
              <a:gd name="connsiteY4" fmla="*/ 170544 h 1313705"/>
              <a:gd name="connsiteX5" fmla="*/ 82363 w 487185"/>
              <a:gd name="connsiteY5" fmla="*/ 610364 h 1313705"/>
              <a:gd name="connsiteX6" fmla="*/ 363203 w 487185"/>
              <a:gd name="connsiteY6" fmla="*/ 915695 h 1313705"/>
              <a:gd name="connsiteX7" fmla="*/ 300736 w 487185"/>
              <a:gd name="connsiteY7" fmla="*/ 1313705 h 1313705"/>
              <a:gd name="connsiteX0" fmla="*/ 345592 w 487185"/>
              <a:gd name="connsiteY0" fmla="*/ 174974 h 1313705"/>
              <a:gd name="connsiteX1" fmla="*/ 296588 w 487185"/>
              <a:gd name="connsiteY1" fmla="*/ 278962 h 1313705"/>
              <a:gd name="connsiteX2" fmla="*/ 480913 w 487185"/>
              <a:gd name="connsiteY2" fmla="*/ 200539 h 1313705"/>
              <a:gd name="connsiteX3" fmla="*/ 334398 w 487185"/>
              <a:gd name="connsiteY3" fmla="*/ 6953 h 1313705"/>
              <a:gd name="connsiteX4" fmla="*/ 34702 w 487185"/>
              <a:gd name="connsiteY4" fmla="*/ 170544 h 1313705"/>
              <a:gd name="connsiteX5" fmla="*/ 82363 w 487185"/>
              <a:gd name="connsiteY5" fmla="*/ 610364 h 1313705"/>
              <a:gd name="connsiteX6" fmla="*/ 363203 w 487185"/>
              <a:gd name="connsiteY6" fmla="*/ 915695 h 1313705"/>
              <a:gd name="connsiteX7" fmla="*/ 300736 w 487185"/>
              <a:gd name="connsiteY7" fmla="*/ 1313705 h 1313705"/>
              <a:gd name="connsiteX0" fmla="*/ 345592 w 486278"/>
              <a:gd name="connsiteY0" fmla="*/ 174974 h 1313705"/>
              <a:gd name="connsiteX1" fmla="*/ 296588 w 486278"/>
              <a:gd name="connsiteY1" fmla="*/ 278962 h 1313705"/>
              <a:gd name="connsiteX2" fmla="*/ 480913 w 486278"/>
              <a:gd name="connsiteY2" fmla="*/ 200539 h 1313705"/>
              <a:gd name="connsiteX3" fmla="*/ 334398 w 486278"/>
              <a:gd name="connsiteY3" fmla="*/ 6953 h 1313705"/>
              <a:gd name="connsiteX4" fmla="*/ 34702 w 486278"/>
              <a:gd name="connsiteY4" fmla="*/ 170544 h 1313705"/>
              <a:gd name="connsiteX5" fmla="*/ 82363 w 486278"/>
              <a:gd name="connsiteY5" fmla="*/ 610364 h 1313705"/>
              <a:gd name="connsiteX6" fmla="*/ 363203 w 486278"/>
              <a:gd name="connsiteY6" fmla="*/ 915695 h 1313705"/>
              <a:gd name="connsiteX7" fmla="*/ 300736 w 486278"/>
              <a:gd name="connsiteY7" fmla="*/ 1313705 h 1313705"/>
              <a:gd name="connsiteX0" fmla="*/ 345592 w 486306"/>
              <a:gd name="connsiteY0" fmla="*/ 174974 h 1313705"/>
              <a:gd name="connsiteX1" fmla="*/ 296588 w 486306"/>
              <a:gd name="connsiteY1" fmla="*/ 278962 h 1313705"/>
              <a:gd name="connsiteX2" fmla="*/ 480913 w 486306"/>
              <a:gd name="connsiteY2" fmla="*/ 200539 h 1313705"/>
              <a:gd name="connsiteX3" fmla="*/ 334398 w 486306"/>
              <a:gd name="connsiteY3" fmla="*/ 6953 h 1313705"/>
              <a:gd name="connsiteX4" fmla="*/ 34702 w 486306"/>
              <a:gd name="connsiteY4" fmla="*/ 170544 h 1313705"/>
              <a:gd name="connsiteX5" fmla="*/ 82363 w 486306"/>
              <a:gd name="connsiteY5" fmla="*/ 610364 h 1313705"/>
              <a:gd name="connsiteX6" fmla="*/ 363203 w 486306"/>
              <a:gd name="connsiteY6" fmla="*/ 915695 h 1313705"/>
              <a:gd name="connsiteX7" fmla="*/ 300736 w 486306"/>
              <a:gd name="connsiteY7" fmla="*/ 1313705 h 1313705"/>
              <a:gd name="connsiteX0" fmla="*/ 348139 w 490492"/>
              <a:gd name="connsiteY0" fmla="*/ 173020 h 1311751"/>
              <a:gd name="connsiteX1" fmla="*/ 299135 w 490492"/>
              <a:gd name="connsiteY1" fmla="*/ 277008 h 1311751"/>
              <a:gd name="connsiteX2" fmla="*/ 483460 w 490492"/>
              <a:gd name="connsiteY2" fmla="*/ 198585 h 1311751"/>
              <a:gd name="connsiteX3" fmla="*/ 374676 w 490492"/>
              <a:gd name="connsiteY3" fmla="*/ 7046 h 1311751"/>
              <a:gd name="connsiteX4" fmla="*/ 37249 w 490492"/>
              <a:gd name="connsiteY4" fmla="*/ 168590 h 1311751"/>
              <a:gd name="connsiteX5" fmla="*/ 84910 w 490492"/>
              <a:gd name="connsiteY5" fmla="*/ 608410 h 1311751"/>
              <a:gd name="connsiteX6" fmla="*/ 365750 w 490492"/>
              <a:gd name="connsiteY6" fmla="*/ 913741 h 1311751"/>
              <a:gd name="connsiteX7" fmla="*/ 303283 w 490492"/>
              <a:gd name="connsiteY7" fmla="*/ 1311751 h 1311751"/>
              <a:gd name="connsiteX0" fmla="*/ 348139 w 490492"/>
              <a:gd name="connsiteY0" fmla="*/ 174552 h 1313283"/>
              <a:gd name="connsiteX1" fmla="*/ 299135 w 490492"/>
              <a:gd name="connsiteY1" fmla="*/ 278540 h 1313283"/>
              <a:gd name="connsiteX2" fmla="*/ 483460 w 490492"/>
              <a:gd name="connsiteY2" fmla="*/ 200117 h 1313283"/>
              <a:gd name="connsiteX3" fmla="*/ 374676 w 490492"/>
              <a:gd name="connsiteY3" fmla="*/ 8578 h 1313283"/>
              <a:gd name="connsiteX4" fmla="*/ 37249 w 490492"/>
              <a:gd name="connsiteY4" fmla="*/ 170122 h 1313283"/>
              <a:gd name="connsiteX5" fmla="*/ 84910 w 490492"/>
              <a:gd name="connsiteY5" fmla="*/ 609942 h 1313283"/>
              <a:gd name="connsiteX6" fmla="*/ 365750 w 490492"/>
              <a:gd name="connsiteY6" fmla="*/ 915273 h 1313283"/>
              <a:gd name="connsiteX7" fmla="*/ 303283 w 490492"/>
              <a:gd name="connsiteY7" fmla="*/ 1313283 h 1313283"/>
              <a:gd name="connsiteX0" fmla="*/ 348924 w 491989"/>
              <a:gd name="connsiteY0" fmla="*/ 148646 h 1287377"/>
              <a:gd name="connsiteX1" fmla="*/ 299920 w 491989"/>
              <a:gd name="connsiteY1" fmla="*/ 252634 h 1287377"/>
              <a:gd name="connsiteX2" fmla="*/ 484245 w 491989"/>
              <a:gd name="connsiteY2" fmla="*/ 174211 h 1287377"/>
              <a:gd name="connsiteX3" fmla="*/ 386990 w 491989"/>
              <a:gd name="connsiteY3" fmla="*/ 10284 h 1287377"/>
              <a:gd name="connsiteX4" fmla="*/ 38034 w 491989"/>
              <a:gd name="connsiteY4" fmla="*/ 144216 h 1287377"/>
              <a:gd name="connsiteX5" fmla="*/ 85695 w 491989"/>
              <a:gd name="connsiteY5" fmla="*/ 584036 h 1287377"/>
              <a:gd name="connsiteX6" fmla="*/ 366535 w 491989"/>
              <a:gd name="connsiteY6" fmla="*/ 889367 h 1287377"/>
              <a:gd name="connsiteX7" fmla="*/ 304068 w 491989"/>
              <a:gd name="connsiteY7" fmla="*/ 1287377 h 1287377"/>
              <a:gd name="connsiteX0" fmla="*/ 348924 w 491361"/>
              <a:gd name="connsiteY0" fmla="*/ 148646 h 1287377"/>
              <a:gd name="connsiteX1" fmla="*/ 299920 w 491361"/>
              <a:gd name="connsiteY1" fmla="*/ 252634 h 1287377"/>
              <a:gd name="connsiteX2" fmla="*/ 484245 w 491361"/>
              <a:gd name="connsiteY2" fmla="*/ 174211 h 1287377"/>
              <a:gd name="connsiteX3" fmla="*/ 386990 w 491361"/>
              <a:gd name="connsiteY3" fmla="*/ 10284 h 1287377"/>
              <a:gd name="connsiteX4" fmla="*/ 38034 w 491361"/>
              <a:gd name="connsiteY4" fmla="*/ 144216 h 1287377"/>
              <a:gd name="connsiteX5" fmla="*/ 85695 w 491361"/>
              <a:gd name="connsiteY5" fmla="*/ 584036 h 1287377"/>
              <a:gd name="connsiteX6" fmla="*/ 366535 w 491361"/>
              <a:gd name="connsiteY6" fmla="*/ 889367 h 1287377"/>
              <a:gd name="connsiteX7" fmla="*/ 304068 w 491361"/>
              <a:gd name="connsiteY7" fmla="*/ 1287377 h 1287377"/>
              <a:gd name="connsiteX0" fmla="*/ 348924 w 484245"/>
              <a:gd name="connsiteY0" fmla="*/ 148646 h 1287377"/>
              <a:gd name="connsiteX1" fmla="*/ 299920 w 484245"/>
              <a:gd name="connsiteY1" fmla="*/ 252634 h 1287377"/>
              <a:gd name="connsiteX2" fmla="*/ 484245 w 484245"/>
              <a:gd name="connsiteY2" fmla="*/ 174211 h 1287377"/>
              <a:gd name="connsiteX3" fmla="*/ 386990 w 484245"/>
              <a:gd name="connsiteY3" fmla="*/ 10284 h 1287377"/>
              <a:gd name="connsiteX4" fmla="*/ 38034 w 484245"/>
              <a:gd name="connsiteY4" fmla="*/ 144216 h 1287377"/>
              <a:gd name="connsiteX5" fmla="*/ 85695 w 484245"/>
              <a:gd name="connsiteY5" fmla="*/ 584036 h 1287377"/>
              <a:gd name="connsiteX6" fmla="*/ 366535 w 484245"/>
              <a:gd name="connsiteY6" fmla="*/ 889367 h 1287377"/>
              <a:gd name="connsiteX7" fmla="*/ 304068 w 484245"/>
              <a:gd name="connsiteY7" fmla="*/ 1287377 h 1287377"/>
              <a:gd name="connsiteX0" fmla="*/ 336837 w 472158"/>
              <a:gd name="connsiteY0" fmla="*/ 147217 h 1285948"/>
              <a:gd name="connsiteX1" fmla="*/ 287833 w 472158"/>
              <a:gd name="connsiteY1" fmla="*/ 251205 h 1285948"/>
              <a:gd name="connsiteX2" fmla="*/ 472158 w 472158"/>
              <a:gd name="connsiteY2" fmla="*/ 172782 h 1285948"/>
              <a:gd name="connsiteX3" fmla="*/ 374903 w 472158"/>
              <a:gd name="connsiteY3" fmla="*/ 8855 h 1285948"/>
              <a:gd name="connsiteX4" fmla="*/ 49112 w 472158"/>
              <a:gd name="connsiteY4" fmla="*/ 161724 h 1285948"/>
              <a:gd name="connsiteX5" fmla="*/ 73608 w 472158"/>
              <a:gd name="connsiteY5" fmla="*/ 582607 h 1285948"/>
              <a:gd name="connsiteX6" fmla="*/ 354448 w 472158"/>
              <a:gd name="connsiteY6" fmla="*/ 887938 h 1285948"/>
              <a:gd name="connsiteX7" fmla="*/ 291981 w 472158"/>
              <a:gd name="connsiteY7" fmla="*/ 1285948 h 1285948"/>
              <a:gd name="connsiteX0" fmla="*/ 315341 w 450662"/>
              <a:gd name="connsiteY0" fmla="*/ 147262 h 1285993"/>
              <a:gd name="connsiteX1" fmla="*/ 266337 w 450662"/>
              <a:gd name="connsiteY1" fmla="*/ 251250 h 1285993"/>
              <a:gd name="connsiteX2" fmla="*/ 450662 w 450662"/>
              <a:gd name="connsiteY2" fmla="*/ 172827 h 1285993"/>
              <a:gd name="connsiteX3" fmla="*/ 353407 w 450662"/>
              <a:gd name="connsiteY3" fmla="*/ 8900 h 1285993"/>
              <a:gd name="connsiteX4" fmla="*/ 27616 w 450662"/>
              <a:gd name="connsiteY4" fmla="*/ 161769 h 1285993"/>
              <a:gd name="connsiteX5" fmla="*/ 94675 w 450662"/>
              <a:gd name="connsiteY5" fmla="*/ 587135 h 1285993"/>
              <a:gd name="connsiteX6" fmla="*/ 332952 w 450662"/>
              <a:gd name="connsiteY6" fmla="*/ 887983 h 1285993"/>
              <a:gd name="connsiteX7" fmla="*/ 270485 w 450662"/>
              <a:gd name="connsiteY7" fmla="*/ 1285993 h 1285993"/>
              <a:gd name="connsiteX0" fmla="*/ 315341 w 450662"/>
              <a:gd name="connsiteY0" fmla="*/ 147262 h 1285993"/>
              <a:gd name="connsiteX1" fmla="*/ 266337 w 450662"/>
              <a:gd name="connsiteY1" fmla="*/ 251250 h 1285993"/>
              <a:gd name="connsiteX2" fmla="*/ 450662 w 450662"/>
              <a:gd name="connsiteY2" fmla="*/ 172827 h 1285993"/>
              <a:gd name="connsiteX3" fmla="*/ 353407 w 450662"/>
              <a:gd name="connsiteY3" fmla="*/ 8900 h 1285993"/>
              <a:gd name="connsiteX4" fmla="*/ 27616 w 450662"/>
              <a:gd name="connsiteY4" fmla="*/ 161769 h 1285993"/>
              <a:gd name="connsiteX5" fmla="*/ 94675 w 450662"/>
              <a:gd name="connsiteY5" fmla="*/ 587135 h 1285993"/>
              <a:gd name="connsiteX6" fmla="*/ 363876 w 450662"/>
              <a:gd name="connsiteY6" fmla="*/ 901140 h 1285993"/>
              <a:gd name="connsiteX7" fmla="*/ 270485 w 450662"/>
              <a:gd name="connsiteY7" fmla="*/ 1285993 h 1285993"/>
              <a:gd name="connsiteX0" fmla="*/ 315341 w 450662"/>
              <a:gd name="connsiteY0" fmla="*/ 147262 h 1285993"/>
              <a:gd name="connsiteX1" fmla="*/ 266337 w 450662"/>
              <a:gd name="connsiteY1" fmla="*/ 251250 h 1285993"/>
              <a:gd name="connsiteX2" fmla="*/ 450662 w 450662"/>
              <a:gd name="connsiteY2" fmla="*/ 172827 h 1285993"/>
              <a:gd name="connsiteX3" fmla="*/ 353407 w 450662"/>
              <a:gd name="connsiteY3" fmla="*/ 8900 h 1285993"/>
              <a:gd name="connsiteX4" fmla="*/ 27616 w 450662"/>
              <a:gd name="connsiteY4" fmla="*/ 161769 h 1285993"/>
              <a:gd name="connsiteX5" fmla="*/ 94675 w 450662"/>
              <a:gd name="connsiteY5" fmla="*/ 587135 h 1285993"/>
              <a:gd name="connsiteX6" fmla="*/ 363876 w 450662"/>
              <a:gd name="connsiteY6" fmla="*/ 901140 h 1285993"/>
              <a:gd name="connsiteX7" fmla="*/ 270485 w 450662"/>
              <a:gd name="connsiteY7" fmla="*/ 1285993 h 1285993"/>
              <a:gd name="connsiteX0" fmla="*/ 315341 w 450662"/>
              <a:gd name="connsiteY0" fmla="*/ 147262 h 1285993"/>
              <a:gd name="connsiteX1" fmla="*/ 266337 w 450662"/>
              <a:gd name="connsiteY1" fmla="*/ 251250 h 1285993"/>
              <a:gd name="connsiteX2" fmla="*/ 450662 w 450662"/>
              <a:gd name="connsiteY2" fmla="*/ 172827 h 1285993"/>
              <a:gd name="connsiteX3" fmla="*/ 353407 w 450662"/>
              <a:gd name="connsiteY3" fmla="*/ 8900 h 1285993"/>
              <a:gd name="connsiteX4" fmla="*/ 27616 w 450662"/>
              <a:gd name="connsiteY4" fmla="*/ 161769 h 1285993"/>
              <a:gd name="connsiteX5" fmla="*/ 94675 w 450662"/>
              <a:gd name="connsiteY5" fmla="*/ 587135 h 1285993"/>
              <a:gd name="connsiteX6" fmla="*/ 363876 w 450662"/>
              <a:gd name="connsiteY6" fmla="*/ 901140 h 1285993"/>
              <a:gd name="connsiteX7" fmla="*/ 270485 w 450662"/>
              <a:gd name="connsiteY7" fmla="*/ 1285993 h 1285993"/>
              <a:gd name="connsiteX0" fmla="*/ 315341 w 450662"/>
              <a:gd name="connsiteY0" fmla="*/ 147262 h 1285993"/>
              <a:gd name="connsiteX1" fmla="*/ 266337 w 450662"/>
              <a:gd name="connsiteY1" fmla="*/ 251250 h 1285993"/>
              <a:gd name="connsiteX2" fmla="*/ 450662 w 450662"/>
              <a:gd name="connsiteY2" fmla="*/ 172827 h 1285993"/>
              <a:gd name="connsiteX3" fmla="*/ 353407 w 450662"/>
              <a:gd name="connsiteY3" fmla="*/ 8900 h 1285993"/>
              <a:gd name="connsiteX4" fmla="*/ 27616 w 450662"/>
              <a:gd name="connsiteY4" fmla="*/ 161769 h 1285993"/>
              <a:gd name="connsiteX5" fmla="*/ 94675 w 450662"/>
              <a:gd name="connsiteY5" fmla="*/ 587135 h 1285993"/>
              <a:gd name="connsiteX6" fmla="*/ 363876 w 450662"/>
              <a:gd name="connsiteY6" fmla="*/ 901140 h 1285993"/>
              <a:gd name="connsiteX7" fmla="*/ 270485 w 450662"/>
              <a:gd name="connsiteY7" fmla="*/ 1285993 h 1285993"/>
              <a:gd name="connsiteX0" fmla="*/ 315341 w 461139"/>
              <a:gd name="connsiteY0" fmla="*/ 147262 h 1324610"/>
              <a:gd name="connsiteX1" fmla="*/ 266337 w 461139"/>
              <a:gd name="connsiteY1" fmla="*/ 251250 h 1324610"/>
              <a:gd name="connsiteX2" fmla="*/ 450662 w 461139"/>
              <a:gd name="connsiteY2" fmla="*/ 172827 h 1324610"/>
              <a:gd name="connsiteX3" fmla="*/ 353407 w 461139"/>
              <a:gd name="connsiteY3" fmla="*/ 8900 h 1324610"/>
              <a:gd name="connsiteX4" fmla="*/ 27616 w 461139"/>
              <a:gd name="connsiteY4" fmla="*/ 161769 h 1324610"/>
              <a:gd name="connsiteX5" fmla="*/ 94675 w 461139"/>
              <a:gd name="connsiteY5" fmla="*/ 587135 h 1324610"/>
              <a:gd name="connsiteX6" fmla="*/ 363876 w 461139"/>
              <a:gd name="connsiteY6" fmla="*/ 901140 h 1324610"/>
              <a:gd name="connsiteX7" fmla="*/ 441820 w 461139"/>
              <a:gd name="connsiteY7" fmla="*/ 1324610 h 1324610"/>
              <a:gd name="connsiteX0" fmla="*/ 315341 w 510229"/>
              <a:gd name="connsiteY0" fmla="*/ 147262 h 1324610"/>
              <a:gd name="connsiteX1" fmla="*/ 266337 w 510229"/>
              <a:gd name="connsiteY1" fmla="*/ 251250 h 1324610"/>
              <a:gd name="connsiteX2" fmla="*/ 450662 w 510229"/>
              <a:gd name="connsiteY2" fmla="*/ 172827 h 1324610"/>
              <a:gd name="connsiteX3" fmla="*/ 353407 w 510229"/>
              <a:gd name="connsiteY3" fmla="*/ 8900 h 1324610"/>
              <a:gd name="connsiteX4" fmla="*/ 27616 w 510229"/>
              <a:gd name="connsiteY4" fmla="*/ 161769 h 1324610"/>
              <a:gd name="connsiteX5" fmla="*/ 94675 w 510229"/>
              <a:gd name="connsiteY5" fmla="*/ 587135 h 1324610"/>
              <a:gd name="connsiteX6" fmla="*/ 459126 w 510229"/>
              <a:gd name="connsiteY6" fmla="*/ 901427 h 1324610"/>
              <a:gd name="connsiteX7" fmla="*/ 441820 w 510229"/>
              <a:gd name="connsiteY7" fmla="*/ 1324610 h 132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229" h="1324610">
                <a:moveTo>
                  <a:pt x="315341" y="147262"/>
                </a:moveTo>
                <a:cubicBezTo>
                  <a:pt x="302954" y="67174"/>
                  <a:pt x="153015" y="158260"/>
                  <a:pt x="266337" y="251250"/>
                </a:cubicBezTo>
                <a:cubicBezTo>
                  <a:pt x="328078" y="283125"/>
                  <a:pt x="429426" y="277063"/>
                  <a:pt x="450662" y="172827"/>
                </a:cubicBezTo>
                <a:cubicBezTo>
                  <a:pt x="449700" y="75077"/>
                  <a:pt x="388780" y="20522"/>
                  <a:pt x="353407" y="8900"/>
                </a:cubicBezTo>
                <a:cubicBezTo>
                  <a:pt x="261510" y="-29981"/>
                  <a:pt x="70738" y="65397"/>
                  <a:pt x="27616" y="161769"/>
                </a:cubicBezTo>
                <a:cubicBezTo>
                  <a:pt x="-15506" y="258141"/>
                  <a:pt x="-18441" y="427650"/>
                  <a:pt x="94675" y="587135"/>
                </a:cubicBezTo>
                <a:cubicBezTo>
                  <a:pt x="213078" y="757764"/>
                  <a:pt x="370771" y="719668"/>
                  <a:pt x="459126" y="901427"/>
                </a:cubicBezTo>
                <a:cubicBezTo>
                  <a:pt x="566292" y="1150836"/>
                  <a:pt x="477141" y="1261747"/>
                  <a:pt x="441820" y="1324610"/>
                </a:cubicBezTo>
              </a:path>
            </a:pathLst>
          </a:custGeom>
          <a:noFill/>
          <a:ln w="12700">
            <a:solidFill>
              <a:srgbClr val="002B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33" name="Straight Connector 32"/>
          <p:cNvCxnSpPr>
            <a:stCxn id="40" idx="0"/>
          </p:cNvCxnSpPr>
          <p:nvPr/>
        </p:nvCxnSpPr>
        <p:spPr>
          <a:xfrm flipH="1">
            <a:off x="8563392" y="5772254"/>
            <a:ext cx="1" cy="1096625"/>
          </a:xfrm>
          <a:prstGeom prst="line">
            <a:avLst/>
          </a:prstGeom>
          <a:ln w="25400">
            <a:solidFill>
              <a:srgbClr val="878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16"/>
          <p:cNvSpPr/>
          <p:nvPr/>
        </p:nvSpPr>
        <p:spPr>
          <a:xfrm rot="18982784">
            <a:off x="8492810" y="6329954"/>
            <a:ext cx="670457" cy="322567"/>
          </a:xfrm>
          <a:custGeom>
            <a:avLst/>
            <a:gdLst>
              <a:gd name="connsiteX0" fmla="*/ 0 w 1043608"/>
              <a:gd name="connsiteY0" fmla="*/ 252028 h 504056"/>
              <a:gd name="connsiteX1" fmla="*/ 521804 w 1043608"/>
              <a:gd name="connsiteY1" fmla="*/ 0 h 504056"/>
              <a:gd name="connsiteX2" fmla="*/ 1043608 w 1043608"/>
              <a:gd name="connsiteY2" fmla="*/ 252028 h 504056"/>
              <a:gd name="connsiteX3" fmla="*/ 521804 w 1043608"/>
              <a:gd name="connsiteY3" fmla="*/ 504056 h 504056"/>
              <a:gd name="connsiteX4" fmla="*/ 0 w 1043608"/>
              <a:gd name="connsiteY4" fmla="*/ 252028 h 504056"/>
              <a:gd name="connsiteX0" fmla="*/ 0 w 1294912"/>
              <a:gd name="connsiteY0" fmla="*/ 238809 h 504122"/>
              <a:gd name="connsiteX1" fmla="*/ 773108 w 1294912"/>
              <a:gd name="connsiteY1" fmla="*/ 35 h 504122"/>
              <a:gd name="connsiteX2" fmla="*/ 1294912 w 1294912"/>
              <a:gd name="connsiteY2" fmla="*/ 252063 h 504122"/>
              <a:gd name="connsiteX3" fmla="*/ 773108 w 1294912"/>
              <a:gd name="connsiteY3" fmla="*/ 504091 h 504122"/>
              <a:gd name="connsiteX4" fmla="*/ 0 w 1294912"/>
              <a:gd name="connsiteY4" fmla="*/ 238809 h 504122"/>
              <a:gd name="connsiteX0" fmla="*/ 1914 w 1296826"/>
              <a:gd name="connsiteY0" fmla="*/ 238797 h 504110"/>
              <a:gd name="connsiteX1" fmla="*/ 775022 w 1296826"/>
              <a:gd name="connsiteY1" fmla="*/ 23 h 504110"/>
              <a:gd name="connsiteX2" fmla="*/ 1296826 w 1296826"/>
              <a:gd name="connsiteY2" fmla="*/ 252051 h 504110"/>
              <a:gd name="connsiteX3" fmla="*/ 775022 w 1296826"/>
              <a:gd name="connsiteY3" fmla="*/ 504079 h 504110"/>
              <a:gd name="connsiteX4" fmla="*/ 1914 w 1296826"/>
              <a:gd name="connsiteY4" fmla="*/ 238797 h 504110"/>
              <a:gd name="connsiteX0" fmla="*/ 67 w 1294979"/>
              <a:gd name="connsiteY0" fmla="*/ 238792 h 504105"/>
              <a:gd name="connsiteX1" fmla="*/ 773175 w 1294979"/>
              <a:gd name="connsiteY1" fmla="*/ 18 h 504105"/>
              <a:gd name="connsiteX2" fmla="*/ 1294979 w 1294979"/>
              <a:gd name="connsiteY2" fmla="*/ 252046 h 504105"/>
              <a:gd name="connsiteX3" fmla="*/ 773175 w 1294979"/>
              <a:gd name="connsiteY3" fmla="*/ 504074 h 504105"/>
              <a:gd name="connsiteX4" fmla="*/ 67 w 1294979"/>
              <a:gd name="connsiteY4" fmla="*/ 238792 h 5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979" h="504105">
                <a:moveTo>
                  <a:pt x="67" y="238792"/>
                </a:moveTo>
                <a:cubicBezTo>
                  <a:pt x="-7025" y="205958"/>
                  <a:pt x="557356" y="-2191"/>
                  <a:pt x="773175" y="18"/>
                </a:cubicBezTo>
                <a:cubicBezTo>
                  <a:pt x="988994" y="2227"/>
                  <a:pt x="1294979" y="112855"/>
                  <a:pt x="1294979" y="252046"/>
                </a:cubicBezTo>
                <a:cubicBezTo>
                  <a:pt x="1294979" y="391237"/>
                  <a:pt x="988994" y="506283"/>
                  <a:pt x="773175" y="504074"/>
                </a:cubicBezTo>
                <a:cubicBezTo>
                  <a:pt x="557356" y="501865"/>
                  <a:pt x="7159" y="271626"/>
                  <a:pt x="67" y="238792"/>
                </a:cubicBezTo>
                <a:close/>
              </a:path>
            </a:pathLst>
          </a:custGeom>
          <a:solidFill>
            <a:srgbClr val="878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Oval 16"/>
          <p:cNvSpPr/>
          <p:nvPr/>
        </p:nvSpPr>
        <p:spPr>
          <a:xfrm rot="13897689">
            <a:off x="7924562" y="5812607"/>
            <a:ext cx="792828" cy="381442"/>
          </a:xfrm>
          <a:custGeom>
            <a:avLst/>
            <a:gdLst>
              <a:gd name="connsiteX0" fmla="*/ 0 w 1043608"/>
              <a:gd name="connsiteY0" fmla="*/ 252028 h 504056"/>
              <a:gd name="connsiteX1" fmla="*/ 521804 w 1043608"/>
              <a:gd name="connsiteY1" fmla="*/ 0 h 504056"/>
              <a:gd name="connsiteX2" fmla="*/ 1043608 w 1043608"/>
              <a:gd name="connsiteY2" fmla="*/ 252028 h 504056"/>
              <a:gd name="connsiteX3" fmla="*/ 521804 w 1043608"/>
              <a:gd name="connsiteY3" fmla="*/ 504056 h 504056"/>
              <a:gd name="connsiteX4" fmla="*/ 0 w 1043608"/>
              <a:gd name="connsiteY4" fmla="*/ 252028 h 504056"/>
              <a:gd name="connsiteX0" fmla="*/ 0 w 1294912"/>
              <a:gd name="connsiteY0" fmla="*/ 238809 h 504122"/>
              <a:gd name="connsiteX1" fmla="*/ 773108 w 1294912"/>
              <a:gd name="connsiteY1" fmla="*/ 35 h 504122"/>
              <a:gd name="connsiteX2" fmla="*/ 1294912 w 1294912"/>
              <a:gd name="connsiteY2" fmla="*/ 252063 h 504122"/>
              <a:gd name="connsiteX3" fmla="*/ 773108 w 1294912"/>
              <a:gd name="connsiteY3" fmla="*/ 504091 h 504122"/>
              <a:gd name="connsiteX4" fmla="*/ 0 w 1294912"/>
              <a:gd name="connsiteY4" fmla="*/ 238809 h 504122"/>
              <a:gd name="connsiteX0" fmla="*/ 1914 w 1296826"/>
              <a:gd name="connsiteY0" fmla="*/ 238797 h 504110"/>
              <a:gd name="connsiteX1" fmla="*/ 775022 w 1296826"/>
              <a:gd name="connsiteY1" fmla="*/ 23 h 504110"/>
              <a:gd name="connsiteX2" fmla="*/ 1296826 w 1296826"/>
              <a:gd name="connsiteY2" fmla="*/ 252051 h 504110"/>
              <a:gd name="connsiteX3" fmla="*/ 775022 w 1296826"/>
              <a:gd name="connsiteY3" fmla="*/ 504079 h 504110"/>
              <a:gd name="connsiteX4" fmla="*/ 1914 w 1296826"/>
              <a:gd name="connsiteY4" fmla="*/ 238797 h 504110"/>
              <a:gd name="connsiteX0" fmla="*/ 67 w 1294979"/>
              <a:gd name="connsiteY0" fmla="*/ 238792 h 504105"/>
              <a:gd name="connsiteX1" fmla="*/ 773175 w 1294979"/>
              <a:gd name="connsiteY1" fmla="*/ 18 h 504105"/>
              <a:gd name="connsiteX2" fmla="*/ 1294979 w 1294979"/>
              <a:gd name="connsiteY2" fmla="*/ 252046 h 504105"/>
              <a:gd name="connsiteX3" fmla="*/ 773175 w 1294979"/>
              <a:gd name="connsiteY3" fmla="*/ 504074 h 504105"/>
              <a:gd name="connsiteX4" fmla="*/ 67 w 1294979"/>
              <a:gd name="connsiteY4" fmla="*/ 238792 h 5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979" h="504105">
                <a:moveTo>
                  <a:pt x="67" y="238792"/>
                </a:moveTo>
                <a:cubicBezTo>
                  <a:pt x="-7025" y="205958"/>
                  <a:pt x="557356" y="-2191"/>
                  <a:pt x="773175" y="18"/>
                </a:cubicBezTo>
                <a:cubicBezTo>
                  <a:pt x="988994" y="2227"/>
                  <a:pt x="1294979" y="112855"/>
                  <a:pt x="1294979" y="252046"/>
                </a:cubicBezTo>
                <a:cubicBezTo>
                  <a:pt x="1294979" y="391237"/>
                  <a:pt x="988994" y="506283"/>
                  <a:pt x="773175" y="504074"/>
                </a:cubicBezTo>
                <a:cubicBezTo>
                  <a:pt x="557356" y="501865"/>
                  <a:pt x="7159" y="271626"/>
                  <a:pt x="67" y="238792"/>
                </a:cubicBezTo>
                <a:close/>
              </a:path>
            </a:pathLst>
          </a:custGeom>
          <a:solidFill>
            <a:srgbClr val="878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" name="Oval 16"/>
          <p:cNvSpPr/>
          <p:nvPr/>
        </p:nvSpPr>
        <p:spPr>
          <a:xfrm rot="18982784">
            <a:off x="8491622" y="5476800"/>
            <a:ext cx="647088" cy="311323"/>
          </a:xfrm>
          <a:custGeom>
            <a:avLst/>
            <a:gdLst>
              <a:gd name="connsiteX0" fmla="*/ 0 w 1043608"/>
              <a:gd name="connsiteY0" fmla="*/ 252028 h 504056"/>
              <a:gd name="connsiteX1" fmla="*/ 521804 w 1043608"/>
              <a:gd name="connsiteY1" fmla="*/ 0 h 504056"/>
              <a:gd name="connsiteX2" fmla="*/ 1043608 w 1043608"/>
              <a:gd name="connsiteY2" fmla="*/ 252028 h 504056"/>
              <a:gd name="connsiteX3" fmla="*/ 521804 w 1043608"/>
              <a:gd name="connsiteY3" fmla="*/ 504056 h 504056"/>
              <a:gd name="connsiteX4" fmla="*/ 0 w 1043608"/>
              <a:gd name="connsiteY4" fmla="*/ 252028 h 504056"/>
              <a:gd name="connsiteX0" fmla="*/ 0 w 1294912"/>
              <a:gd name="connsiteY0" fmla="*/ 238809 h 504122"/>
              <a:gd name="connsiteX1" fmla="*/ 773108 w 1294912"/>
              <a:gd name="connsiteY1" fmla="*/ 35 h 504122"/>
              <a:gd name="connsiteX2" fmla="*/ 1294912 w 1294912"/>
              <a:gd name="connsiteY2" fmla="*/ 252063 h 504122"/>
              <a:gd name="connsiteX3" fmla="*/ 773108 w 1294912"/>
              <a:gd name="connsiteY3" fmla="*/ 504091 h 504122"/>
              <a:gd name="connsiteX4" fmla="*/ 0 w 1294912"/>
              <a:gd name="connsiteY4" fmla="*/ 238809 h 504122"/>
              <a:gd name="connsiteX0" fmla="*/ 1914 w 1296826"/>
              <a:gd name="connsiteY0" fmla="*/ 238797 h 504110"/>
              <a:gd name="connsiteX1" fmla="*/ 775022 w 1296826"/>
              <a:gd name="connsiteY1" fmla="*/ 23 h 504110"/>
              <a:gd name="connsiteX2" fmla="*/ 1296826 w 1296826"/>
              <a:gd name="connsiteY2" fmla="*/ 252051 h 504110"/>
              <a:gd name="connsiteX3" fmla="*/ 775022 w 1296826"/>
              <a:gd name="connsiteY3" fmla="*/ 504079 h 504110"/>
              <a:gd name="connsiteX4" fmla="*/ 1914 w 1296826"/>
              <a:gd name="connsiteY4" fmla="*/ 238797 h 504110"/>
              <a:gd name="connsiteX0" fmla="*/ 67 w 1294979"/>
              <a:gd name="connsiteY0" fmla="*/ 238792 h 504105"/>
              <a:gd name="connsiteX1" fmla="*/ 773175 w 1294979"/>
              <a:gd name="connsiteY1" fmla="*/ 18 h 504105"/>
              <a:gd name="connsiteX2" fmla="*/ 1294979 w 1294979"/>
              <a:gd name="connsiteY2" fmla="*/ 252046 h 504105"/>
              <a:gd name="connsiteX3" fmla="*/ 773175 w 1294979"/>
              <a:gd name="connsiteY3" fmla="*/ 504074 h 504105"/>
              <a:gd name="connsiteX4" fmla="*/ 67 w 1294979"/>
              <a:gd name="connsiteY4" fmla="*/ 238792 h 5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979" h="504105">
                <a:moveTo>
                  <a:pt x="67" y="238792"/>
                </a:moveTo>
                <a:cubicBezTo>
                  <a:pt x="-7025" y="205958"/>
                  <a:pt x="557356" y="-2191"/>
                  <a:pt x="773175" y="18"/>
                </a:cubicBezTo>
                <a:cubicBezTo>
                  <a:pt x="988994" y="2227"/>
                  <a:pt x="1294979" y="112855"/>
                  <a:pt x="1294979" y="252046"/>
                </a:cubicBezTo>
                <a:cubicBezTo>
                  <a:pt x="1294979" y="391237"/>
                  <a:pt x="988994" y="506283"/>
                  <a:pt x="773175" y="504074"/>
                </a:cubicBezTo>
                <a:cubicBezTo>
                  <a:pt x="557356" y="501865"/>
                  <a:pt x="7159" y="271626"/>
                  <a:pt x="67" y="238792"/>
                </a:cubicBezTo>
                <a:close/>
              </a:path>
            </a:pathLst>
          </a:custGeom>
          <a:solidFill>
            <a:srgbClr val="878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0" name="Oval 16"/>
          <p:cNvSpPr/>
          <p:nvPr/>
        </p:nvSpPr>
        <p:spPr>
          <a:xfrm rot="14007470">
            <a:off x="8069228" y="5364526"/>
            <a:ext cx="627504" cy="301902"/>
          </a:xfrm>
          <a:custGeom>
            <a:avLst/>
            <a:gdLst>
              <a:gd name="connsiteX0" fmla="*/ 0 w 1043608"/>
              <a:gd name="connsiteY0" fmla="*/ 252028 h 504056"/>
              <a:gd name="connsiteX1" fmla="*/ 521804 w 1043608"/>
              <a:gd name="connsiteY1" fmla="*/ 0 h 504056"/>
              <a:gd name="connsiteX2" fmla="*/ 1043608 w 1043608"/>
              <a:gd name="connsiteY2" fmla="*/ 252028 h 504056"/>
              <a:gd name="connsiteX3" fmla="*/ 521804 w 1043608"/>
              <a:gd name="connsiteY3" fmla="*/ 504056 h 504056"/>
              <a:gd name="connsiteX4" fmla="*/ 0 w 1043608"/>
              <a:gd name="connsiteY4" fmla="*/ 252028 h 504056"/>
              <a:gd name="connsiteX0" fmla="*/ 0 w 1294912"/>
              <a:gd name="connsiteY0" fmla="*/ 238809 h 504122"/>
              <a:gd name="connsiteX1" fmla="*/ 773108 w 1294912"/>
              <a:gd name="connsiteY1" fmla="*/ 35 h 504122"/>
              <a:gd name="connsiteX2" fmla="*/ 1294912 w 1294912"/>
              <a:gd name="connsiteY2" fmla="*/ 252063 h 504122"/>
              <a:gd name="connsiteX3" fmla="*/ 773108 w 1294912"/>
              <a:gd name="connsiteY3" fmla="*/ 504091 h 504122"/>
              <a:gd name="connsiteX4" fmla="*/ 0 w 1294912"/>
              <a:gd name="connsiteY4" fmla="*/ 238809 h 504122"/>
              <a:gd name="connsiteX0" fmla="*/ 1914 w 1296826"/>
              <a:gd name="connsiteY0" fmla="*/ 238797 h 504110"/>
              <a:gd name="connsiteX1" fmla="*/ 775022 w 1296826"/>
              <a:gd name="connsiteY1" fmla="*/ 23 h 504110"/>
              <a:gd name="connsiteX2" fmla="*/ 1296826 w 1296826"/>
              <a:gd name="connsiteY2" fmla="*/ 252051 h 504110"/>
              <a:gd name="connsiteX3" fmla="*/ 775022 w 1296826"/>
              <a:gd name="connsiteY3" fmla="*/ 504079 h 504110"/>
              <a:gd name="connsiteX4" fmla="*/ 1914 w 1296826"/>
              <a:gd name="connsiteY4" fmla="*/ 238797 h 504110"/>
              <a:gd name="connsiteX0" fmla="*/ 67 w 1294979"/>
              <a:gd name="connsiteY0" fmla="*/ 238792 h 504105"/>
              <a:gd name="connsiteX1" fmla="*/ 773175 w 1294979"/>
              <a:gd name="connsiteY1" fmla="*/ 18 h 504105"/>
              <a:gd name="connsiteX2" fmla="*/ 1294979 w 1294979"/>
              <a:gd name="connsiteY2" fmla="*/ 252046 h 504105"/>
              <a:gd name="connsiteX3" fmla="*/ 773175 w 1294979"/>
              <a:gd name="connsiteY3" fmla="*/ 504074 h 504105"/>
              <a:gd name="connsiteX4" fmla="*/ 67 w 1294979"/>
              <a:gd name="connsiteY4" fmla="*/ 238792 h 5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979" h="504105">
                <a:moveTo>
                  <a:pt x="67" y="238792"/>
                </a:moveTo>
                <a:cubicBezTo>
                  <a:pt x="-7025" y="205958"/>
                  <a:pt x="557356" y="-2191"/>
                  <a:pt x="773175" y="18"/>
                </a:cubicBezTo>
                <a:cubicBezTo>
                  <a:pt x="988994" y="2227"/>
                  <a:pt x="1294979" y="112855"/>
                  <a:pt x="1294979" y="252046"/>
                </a:cubicBezTo>
                <a:cubicBezTo>
                  <a:pt x="1294979" y="391237"/>
                  <a:pt x="988994" y="506283"/>
                  <a:pt x="773175" y="504074"/>
                </a:cubicBezTo>
                <a:cubicBezTo>
                  <a:pt x="557356" y="501865"/>
                  <a:pt x="7159" y="271626"/>
                  <a:pt x="67" y="238792"/>
                </a:cubicBezTo>
                <a:close/>
              </a:path>
            </a:pathLst>
          </a:custGeom>
          <a:solidFill>
            <a:srgbClr val="878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8591629" y="6272414"/>
            <a:ext cx="472820" cy="43764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9" idx="0"/>
            <a:endCxn id="39" idx="2"/>
          </p:cNvCxnSpPr>
          <p:nvPr/>
        </p:nvCxnSpPr>
        <p:spPr>
          <a:xfrm flipV="1">
            <a:off x="8575318" y="5409254"/>
            <a:ext cx="474067" cy="4404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074891" y="5703347"/>
            <a:ext cx="497797" cy="5999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2"/>
            <a:endCxn id="40" idx="0"/>
          </p:cNvCxnSpPr>
          <p:nvPr/>
        </p:nvCxnSpPr>
        <p:spPr>
          <a:xfrm>
            <a:off x="8196164" y="5263405"/>
            <a:ext cx="367228" cy="50884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275856" y="3333043"/>
            <a:ext cx="3667635" cy="477036"/>
          </a:xfrm>
          <a:prstGeom prst="rect">
            <a:avLst/>
          </a:prstGeom>
          <a:solidFill>
            <a:srgbClr val="878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96,000 local jobs</a:t>
            </a:r>
          </a:p>
        </p:txBody>
      </p:sp>
      <p:sp>
        <p:nvSpPr>
          <p:cNvPr id="4" name="Pentagon 3"/>
          <p:cNvSpPr/>
          <p:nvPr/>
        </p:nvSpPr>
        <p:spPr>
          <a:xfrm>
            <a:off x="683568" y="3333290"/>
            <a:ext cx="3332198" cy="477036"/>
          </a:xfrm>
          <a:prstGeom prst="homePlate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49,000 local jobs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 rot="20005583">
            <a:off x="1031154" y="3283019"/>
            <a:ext cx="1080120" cy="5213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B5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AU" b="1" dirty="0">
              <a:solidFill>
                <a:srgbClr val="002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 rot="20005583">
            <a:off x="4075320" y="3287084"/>
            <a:ext cx="1080120" cy="5213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878A2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rgbClr val="878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2031</a:t>
            </a:r>
            <a:endParaRPr lang="en-AU" b="1" dirty="0">
              <a:solidFill>
                <a:srgbClr val="878A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3" y="121861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61" y="296695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88" y="5104496"/>
            <a:ext cx="4663004" cy="1301937"/>
          </a:xfrm>
          <a:prstGeom prst="rect">
            <a:avLst/>
          </a:prstGeom>
        </p:spPr>
      </p:pic>
      <p:pic>
        <p:nvPicPr>
          <p:cNvPr id="9" name="Picture 2" descr="S:\Procurement\ADEs\Logos\LOGOS\JPEG\Activ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85275"/>
            <a:ext cx="2299466" cy="8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S:\Procurement\ADEs\Logos\LOGOS\JPEG\Goodwill Engineer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71" y="1740077"/>
            <a:ext cx="2622521" cy="6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:\Procurement\ADEs\Logos\LOGOS\JPEG\Wetcare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43" y="2832289"/>
            <a:ext cx="1957276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S:\Procurement\ADEs\Logos\LOGOS\JPEG\Workpower Logo Image Red. Nov 20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9" y="3530090"/>
            <a:ext cx="1683051" cy="83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S:\Procurement\ADEs\Logos\LOGOS\JPEG\ParaQuad Industries 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63" y="4221088"/>
            <a:ext cx="3256708" cy="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:\Procurement\ADEs\Logos\LOGOS\JPEG\Intework_Logo_larg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3" y="4879691"/>
            <a:ext cx="2057501" cy="47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S:\Procurement\ADEs\Logos\LOGOS\JPEG\GSI with Text Employment 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05" y="5567935"/>
            <a:ext cx="1505515" cy="8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395536" y="11757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spc="10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spc="0" dirty="0" smtClean="0">
                <a:solidFill>
                  <a:schemeClr val="bg1"/>
                </a:solidFill>
              </a:rPr>
              <a:t>Buy Local ‒ Part of Broader </a:t>
            </a:r>
            <a:br>
              <a:rPr lang="en-US" sz="2800" spc="0" dirty="0" smtClean="0">
                <a:solidFill>
                  <a:schemeClr val="bg1"/>
                </a:solidFill>
              </a:rPr>
            </a:br>
            <a:r>
              <a:rPr lang="en-US" sz="2800" spc="0" dirty="0" smtClean="0">
                <a:solidFill>
                  <a:schemeClr val="bg1"/>
                </a:solidFill>
              </a:rPr>
              <a:t>Corporate Social Responsibility</a:t>
            </a:r>
            <a:endParaRPr lang="en-AU" sz="28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390203" y="82724"/>
            <a:ext cx="7886700" cy="92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of the Spend (Cont…)</a:t>
            </a:r>
            <a:endParaRPr lang="en-AU" sz="28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" y="-15509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0666" y="82073"/>
            <a:ext cx="7886700" cy="92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City’s Commitment </a:t>
            </a:r>
            <a:br>
              <a:rPr lang="en-US" sz="28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Buying Local</a:t>
            </a:r>
            <a:endParaRPr lang="en-AU" sz="28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40768"/>
            <a:ext cx="8229600" cy="5909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lvl="0" indent="-342900" fontAlgn="base">
              <a:spcBef>
                <a:spcPct val="20000"/>
              </a:spcBef>
              <a:spcAft>
                <a:spcPts val="600"/>
              </a:spcAft>
              <a:buFontTx/>
              <a:buChar char="•"/>
              <a:defRPr sz="2000" ker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AU" dirty="0" smtClean="0">
                <a:latin typeface="Arial"/>
                <a:ea typeface="Calibri"/>
              </a:rPr>
              <a:t>“Buy Local” Questionnaire included in Request for Quotation and Request for Tender documents…</a:t>
            </a: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AU" i="1" dirty="0" smtClean="0"/>
              <a:t>“The </a:t>
            </a:r>
            <a:r>
              <a:rPr lang="en-AU" i="1" dirty="0"/>
              <a:t>City of Wanneroo is committed to supporting local business and adding value to our local economy through our monetary spend on City purchases. This commitment includes, but is not limited </a:t>
            </a:r>
            <a:r>
              <a:rPr lang="en-AU" i="1" dirty="0" smtClean="0"/>
              <a:t>to”:</a:t>
            </a:r>
            <a:endParaRPr lang="en-AU" i="1" dirty="0">
              <a:latin typeface="Arial"/>
              <a:ea typeface="Calibri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AU" dirty="0" smtClean="0">
                <a:latin typeface="Arial"/>
                <a:ea typeface="Calibri"/>
              </a:rPr>
              <a:t>Marketing </a:t>
            </a:r>
            <a:r>
              <a:rPr lang="en-AU" dirty="0">
                <a:latin typeface="Arial"/>
                <a:ea typeface="Calibri"/>
              </a:rPr>
              <a:t>and promoting quotation, tender and expression </a:t>
            </a:r>
            <a:r>
              <a:rPr lang="en-AU" dirty="0" smtClean="0">
                <a:latin typeface="Arial"/>
                <a:ea typeface="Calibri"/>
              </a:rPr>
              <a:t>of </a:t>
            </a:r>
            <a:r>
              <a:rPr lang="en-AU" dirty="0">
                <a:latin typeface="Arial"/>
                <a:ea typeface="Calibri"/>
              </a:rPr>
              <a:t>interest opportunities to local businesses</a:t>
            </a:r>
            <a:endParaRPr lang="en-AU" dirty="0"/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AU" dirty="0">
                <a:latin typeface="Arial"/>
                <a:ea typeface="Calibri"/>
              </a:rPr>
              <a:t>Using local businesses and sub-contractors for City purchases</a:t>
            </a:r>
            <a:endParaRPr lang="en-AU" dirty="0"/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AU" dirty="0">
                <a:latin typeface="Arial"/>
                <a:ea typeface="Calibri"/>
              </a:rPr>
              <a:t>Purchasing locally made and sourced goods and services</a:t>
            </a:r>
            <a:endParaRPr lang="en-AU" dirty="0"/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AU" dirty="0">
                <a:latin typeface="Arial"/>
                <a:ea typeface="Calibri"/>
              </a:rPr>
              <a:t>Using companies who employ local residents and sub-contractors</a:t>
            </a:r>
            <a:endParaRPr lang="en-AU" dirty="0"/>
          </a:p>
          <a:p>
            <a:pPr>
              <a:spcAft>
                <a:spcPts val="3000"/>
              </a:spcAft>
            </a:pPr>
            <a:endParaRPr lang="en-AU" dirty="0" smtClean="0"/>
          </a:p>
          <a:p>
            <a:endParaRPr lang="en-AU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627438" y="4338383"/>
            <a:ext cx="931674" cy="89961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9925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463833" y="1266316"/>
            <a:ext cx="8579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the City of Wanneroo attractive </a:t>
            </a:r>
            <a:br>
              <a:rPr lang="en-AU" sz="24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b="1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supply to?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856" y="2182608"/>
            <a:ext cx="8229602" cy="376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fontAlgn="base">
              <a:lnSpc>
                <a:spcPct val="124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457068" algn="l"/>
              </a:tabLst>
              <a:defRPr/>
            </a:pPr>
            <a:r>
              <a:rPr lang="en-GB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Stable/predictable requirements</a:t>
            </a:r>
          </a:p>
          <a:p>
            <a:pPr marL="342900" lvl="2" indent="-342900" fontAlgn="base">
              <a:lnSpc>
                <a:spcPct val="124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457068" algn="l"/>
              </a:tabLst>
              <a:defRPr/>
            </a:pPr>
            <a:r>
              <a:rPr lang="en-GB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forward planning</a:t>
            </a:r>
          </a:p>
          <a:p>
            <a:pPr marL="342900" lvl="2" indent="-342900" fontAlgn="base">
              <a:lnSpc>
                <a:spcPct val="124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457068" algn="l"/>
              </a:tabLst>
              <a:defRPr/>
            </a:pPr>
            <a:r>
              <a:rPr lang="en-GB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for growth and long life expectancy</a:t>
            </a:r>
          </a:p>
          <a:p>
            <a:pPr marL="342900" lvl="2" indent="-342900" fontAlgn="base">
              <a:lnSpc>
                <a:spcPct val="124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457068" algn="l"/>
              </a:tabLst>
              <a:defRPr/>
            </a:pPr>
            <a:r>
              <a:rPr lang="en-GB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Trusting relationship</a:t>
            </a:r>
          </a:p>
          <a:p>
            <a:pPr marL="342900" lvl="2" indent="-342900" fontAlgn="base">
              <a:lnSpc>
                <a:spcPct val="124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457068" algn="l"/>
              </a:tabLst>
              <a:defRPr/>
            </a:pPr>
            <a:r>
              <a:rPr lang="en-GB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Terms adhered to</a:t>
            </a:r>
          </a:p>
          <a:p>
            <a:pPr marL="342900" lvl="2" indent="-342900" fontAlgn="base">
              <a:lnSpc>
                <a:spcPct val="124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457068" algn="l"/>
              </a:tabLst>
              <a:defRPr/>
            </a:pPr>
            <a:r>
              <a:rPr lang="en-GB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Simple, straightforward systems and processes</a:t>
            </a:r>
          </a:p>
          <a:p>
            <a:pPr marL="342900" lvl="2" indent="-342900" fontAlgn="base">
              <a:lnSpc>
                <a:spcPct val="124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457068" algn="l"/>
              </a:tabLst>
              <a:defRPr/>
            </a:pPr>
            <a:r>
              <a:rPr lang="en-GB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respond to (offers), easy to service</a:t>
            </a:r>
          </a:p>
          <a:p>
            <a:pPr marL="342900" lvl="2" indent="-342900" fontAlgn="base">
              <a:lnSpc>
                <a:spcPct val="124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  <a:tabLst>
                <a:tab pos="457068" algn="l"/>
              </a:tabLst>
              <a:defRPr/>
            </a:pPr>
            <a:r>
              <a:rPr lang="en-GB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Offering opportunities that can be accessed </a:t>
            </a:r>
            <a:r>
              <a:rPr lang="en-GB" kern="0" dirty="0" smtClean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kern="0" dirty="0">
                <a:solidFill>
                  <a:srgbClr val="002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markets</a:t>
            </a:r>
            <a:r>
              <a:rPr lang="en-A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4" y="237853"/>
            <a:ext cx="2309796" cy="62354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6011" y="11757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spc="100">
                <a:solidFill>
                  <a:srgbClr val="002B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spc="0" dirty="0" smtClean="0">
                <a:solidFill>
                  <a:schemeClr val="bg1"/>
                </a:solidFill>
              </a:rPr>
              <a:t>Why do Business with the City?</a:t>
            </a:r>
            <a:endParaRPr lang="en-AU" sz="2800" spc="0" dirty="0">
              <a:solidFill>
                <a:schemeClr val="bg1"/>
              </a:solidFill>
            </a:endParaRPr>
          </a:p>
        </p:txBody>
      </p:sp>
      <p:pic>
        <p:nvPicPr>
          <p:cNvPr id="7" name="Picture 2" descr="E:\pICS\Paw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73" y="1212233"/>
            <a:ext cx="1966507" cy="25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6876256" y="1628800"/>
            <a:ext cx="1836000" cy="1836000"/>
          </a:xfrm>
          <a:prstGeom prst="ellipse">
            <a:avLst/>
          </a:prstGeom>
          <a:noFill/>
          <a:ln w="60325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24051"/>
            <a:ext cx="2795245" cy="190851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789136" y="4149590"/>
            <a:ext cx="1836000" cy="1836000"/>
          </a:xfrm>
          <a:prstGeom prst="ellipse">
            <a:avLst/>
          </a:prstGeom>
          <a:noFill/>
          <a:ln w="60325">
            <a:solidFill>
              <a:srgbClr val="0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76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9452</TotalTime>
  <Words>1227</Words>
  <Application>Microsoft Office PowerPoint</Application>
  <PresentationFormat>On-screen Show (4:3)</PresentationFormat>
  <Paragraphs>252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Buy Local?…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Ristovski</dc:creator>
  <cp:lastModifiedBy>Anita Ristovski</cp:lastModifiedBy>
  <cp:revision>546</cp:revision>
  <cp:lastPrinted>2017-03-03T05:59:39Z</cp:lastPrinted>
  <dcterms:created xsi:type="dcterms:W3CDTF">2017-01-06T04:16:00Z</dcterms:created>
  <dcterms:modified xsi:type="dcterms:W3CDTF">2017-03-09T00:03:20Z</dcterms:modified>
</cp:coreProperties>
</file>